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3D3D3D"/>
    <a:srgbClr val="D1D1D1"/>
    <a:srgbClr val="90C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F57F1D-BE0E-431D-A07C-051A91F5C88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865334A0-283C-49FB-BA69-3BC19437949D}">
      <dgm:prSet phldrT="[Texte]" phldr="0"/>
      <dgm:spPr/>
      <dgm:t>
        <a:bodyPr/>
        <a:lstStyle/>
        <a:p>
          <a:r>
            <a:rPr lang="fr-FR" dirty="0"/>
            <a:t>ACCEUIL</a:t>
          </a:r>
        </a:p>
      </dgm:t>
    </dgm:pt>
    <dgm:pt modelId="{F347D515-D1CE-44DE-AE41-599315754E6D}" type="parTrans" cxnId="{75342AAC-4A2C-4BEA-B7E2-DFD1639AFB50}">
      <dgm:prSet/>
      <dgm:spPr/>
      <dgm:t>
        <a:bodyPr/>
        <a:lstStyle/>
        <a:p>
          <a:endParaRPr lang="fr-FR"/>
        </a:p>
      </dgm:t>
    </dgm:pt>
    <dgm:pt modelId="{E57144AF-176E-40E3-8FF4-14BB41AD412D}" type="sibTrans" cxnId="{75342AAC-4A2C-4BEA-B7E2-DFD1639AFB50}">
      <dgm:prSet/>
      <dgm:spPr/>
      <dgm:t>
        <a:bodyPr/>
        <a:lstStyle/>
        <a:p>
          <a:endParaRPr lang="fr-FR"/>
        </a:p>
      </dgm:t>
    </dgm:pt>
    <dgm:pt modelId="{8CD4AD8C-2AEF-43EC-80F2-A7CC76D02294}">
      <dgm:prSet phldrT="[Texte]" phldr="0"/>
      <dgm:spPr/>
      <dgm:t>
        <a:bodyPr/>
        <a:lstStyle/>
        <a:p>
          <a:r>
            <a:rPr lang="fr-FR" dirty="0"/>
            <a:t>PRESENTATION</a:t>
          </a:r>
        </a:p>
      </dgm:t>
    </dgm:pt>
    <dgm:pt modelId="{9F93B206-92E4-483C-9806-F5D806425EDE}" type="parTrans" cxnId="{8C974A5D-4CF7-4EC0-8BF5-3B960D488B8F}">
      <dgm:prSet/>
      <dgm:spPr/>
      <dgm:t>
        <a:bodyPr/>
        <a:lstStyle/>
        <a:p>
          <a:endParaRPr lang="fr-FR"/>
        </a:p>
      </dgm:t>
    </dgm:pt>
    <dgm:pt modelId="{29F35027-0B30-4D4D-B3B2-3C236DACB106}" type="sibTrans" cxnId="{8C974A5D-4CF7-4EC0-8BF5-3B960D488B8F}">
      <dgm:prSet/>
      <dgm:spPr/>
      <dgm:t>
        <a:bodyPr/>
        <a:lstStyle/>
        <a:p>
          <a:endParaRPr lang="fr-FR"/>
        </a:p>
      </dgm:t>
    </dgm:pt>
    <dgm:pt modelId="{21EDAA0E-99B6-4805-9555-53285C54D370}">
      <dgm:prSet phldrT="[Texte]" phldr="0"/>
      <dgm:spPr/>
      <dgm:t>
        <a:bodyPr/>
        <a:lstStyle/>
        <a:p>
          <a:r>
            <a:rPr lang="fr-FR" dirty="0"/>
            <a:t>EVENEMENT</a:t>
          </a:r>
        </a:p>
      </dgm:t>
    </dgm:pt>
    <dgm:pt modelId="{B3A657A0-2855-4352-8D9A-D2422EF4E4DF}" type="parTrans" cxnId="{B845DB2B-40BC-4A84-AA06-C9EFBA0A5A52}">
      <dgm:prSet/>
      <dgm:spPr/>
      <dgm:t>
        <a:bodyPr/>
        <a:lstStyle/>
        <a:p>
          <a:endParaRPr lang="fr-FR"/>
        </a:p>
      </dgm:t>
    </dgm:pt>
    <dgm:pt modelId="{FB8A732E-5EE9-4F03-B7FE-DC362FD45014}" type="sibTrans" cxnId="{B845DB2B-40BC-4A84-AA06-C9EFBA0A5A52}">
      <dgm:prSet/>
      <dgm:spPr/>
      <dgm:t>
        <a:bodyPr/>
        <a:lstStyle/>
        <a:p>
          <a:endParaRPr lang="fr-FR"/>
        </a:p>
      </dgm:t>
    </dgm:pt>
    <dgm:pt modelId="{7AE62E41-47DD-42F8-9303-100663E630AA}" type="pres">
      <dgm:prSet presAssocID="{A0F57F1D-BE0E-431D-A07C-051A91F5C88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D2A1FDF-F8B4-480A-BC99-41F3E093F08D}" type="pres">
      <dgm:prSet presAssocID="{865334A0-283C-49FB-BA69-3BC19437949D}" presName="hierRoot1" presStyleCnt="0">
        <dgm:presLayoutVars>
          <dgm:hierBranch val="init"/>
        </dgm:presLayoutVars>
      </dgm:prSet>
      <dgm:spPr/>
    </dgm:pt>
    <dgm:pt modelId="{CBEA951B-8249-437C-9603-56913ED02DDA}" type="pres">
      <dgm:prSet presAssocID="{865334A0-283C-49FB-BA69-3BC19437949D}" presName="rootComposite1" presStyleCnt="0"/>
      <dgm:spPr/>
    </dgm:pt>
    <dgm:pt modelId="{6CFD265D-65F7-4A10-9E3B-56135AFFB214}" type="pres">
      <dgm:prSet presAssocID="{865334A0-283C-49FB-BA69-3BC19437949D}" presName="rootText1" presStyleLbl="node0" presStyleIdx="0" presStyleCnt="1">
        <dgm:presLayoutVars>
          <dgm:chPref val="3"/>
        </dgm:presLayoutVars>
      </dgm:prSet>
      <dgm:spPr/>
    </dgm:pt>
    <dgm:pt modelId="{9AAA91BA-1936-4CDD-8364-146FC46FD834}" type="pres">
      <dgm:prSet presAssocID="{865334A0-283C-49FB-BA69-3BC19437949D}" presName="rootConnector1" presStyleLbl="node1" presStyleIdx="0" presStyleCnt="0"/>
      <dgm:spPr/>
    </dgm:pt>
    <dgm:pt modelId="{A24049CB-5662-468A-B9A4-7922B5750026}" type="pres">
      <dgm:prSet presAssocID="{865334A0-283C-49FB-BA69-3BC19437949D}" presName="hierChild2" presStyleCnt="0"/>
      <dgm:spPr/>
    </dgm:pt>
    <dgm:pt modelId="{2778008E-354D-4682-A055-652D46380671}" type="pres">
      <dgm:prSet presAssocID="{9F93B206-92E4-483C-9806-F5D806425EDE}" presName="Name37" presStyleLbl="parChTrans1D2" presStyleIdx="0" presStyleCnt="2"/>
      <dgm:spPr/>
    </dgm:pt>
    <dgm:pt modelId="{535AA279-7549-4D16-811A-B8F66674DC7B}" type="pres">
      <dgm:prSet presAssocID="{8CD4AD8C-2AEF-43EC-80F2-A7CC76D02294}" presName="hierRoot2" presStyleCnt="0">
        <dgm:presLayoutVars>
          <dgm:hierBranch val="init"/>
        </dgm:presLayoutVars>
      </dgm:prSet>
      <dgm:spPr/>
    </dgm:pt>
    <dgm:pt modelId="{DD5E813D-C063-4B03-9D9C-82349246DCCC}" type="pres">
      <dgm:prSet presAssocID="{8CD4AD8C-2AEF-43EC-80F2-A7CC76D02294}" presName="rootComposite" presStyleCnt="0"/>
      <dgm:spPr/>
    </dgm:pt>
    <dgm:pt modelId="{839F0D62-532C-44AC-A3F6-6C6FDBE87746}" type="pres">
      <dgm:prSet presAssocID="{8CD4AD8C-2AEF-43EC-80F2-A7CC76D02294}" presName="rootText" presStyleLbl="node2" presStyleIdx="0" presStyleCnt="2">
        <dgm:presLayoutVars>
          <dgm:chPref val="3"/>
        </dgm:presLayoutVars>
      </dgm:prSet>
      <dgm:spPr/>
    </dgm:pt>
    <dgm:pt modelId="{5F70B8CC-57BB-48F0-ABB3-7890F80EB00F}" type="pres">
      <dgm:prSet presAssocID="{8CD4AD8C-2AEF-43EC-80F2-A7CC76D02294}" presName="rootConnector" presStyleLbl="node2" presStyleIdx="0" presStyleCnt="2"/>
      <dgm:spPr/>
    </dgm:pt>
    <dgm:pt modelId="{3D2AFAE4-F1D5-4A19-AD1B-E21A082F6607}" type="pres">
      <dgm:prSet presAssocID="{8CD4AD8C-2AEF-43EC-80F2-A7CC76D02294}" presName="hierChild4" presStyleCnt="0"/>
      <dgm:spPr/>
    </dgm:pt>
    <dgm:pt modelId="{ACB1B741-BFD0-42BC-8276-85C8D4756E60}" type="pres">
      <dgm:prSet presAssocID="{8CD4AD8C-2AEF-43EC-80F2-A7CC76D02294}" presName="hierChild5" presStyleCnt="0"/>
      <dgm:spPr/>
    </dgm:pt>
    <dgm:pt modelId="{AAF165E6-3D75-4C27-9AA2-1F0A9980071E}" type="pres">
      <dgm:prSet presAssocID="{B3A657A0-2855-4352-8D9A-D2422EF4E4DF}" presName="Name37" presStyleLbl="parChTrans1D2" presStyleIdx="1" presStyleCnt="2"/>
      <dgm:spPr/>
    </dgm:pt>
    <dgm:pt modelId="{D81C2460-8C7A-4633-ABAE-4D38E9CE9AEC}" type="pres">
      <dgm:prSet presAssocID="{21EDAA0E-99B6-4805-9555-53285C54D370}" presName="hierRoot2" presStyleCnt="0">
        <dgm:presLayoutVars>
          <dgm:hierBranch val="init"/>
        </dgm:presLayoutVars>
      </dgm:prSet>
      <dgm:spPr/>
    </dgm:pt>
    <dgm:pt modelId="{F95AEC3A-2745-4FF8-BF62-D79F44CC7929}" type="pres">
      <dgm:prSet presAssocID="{21EDAA0E-99B6-4805-9555-53285C54D370}" presName="rootComposite" presStyleCnt="0"/>
      <dgm:spPr/>
    </dgm:pt>
    <dgm:pt modelId="{26228890-D909-486F-946D-E89E564D3BF2}" type="pres">
      <dgm:prSet presAssocID="{21EDAA0E-99B6-4805-9555-53285C54D370}" presName="rootText" presStyleLbl="node2" presStyleIdx="1" presStyleCnt="2">
        <dgm:presLayoutVars>
          <dgm:chPref val="3"/>
        </dgm:presLayoutVars>
      </dgm:prSet>
      <dgm:spPr/>
    </dgm:pt>
    <dgm:pt modelId="{8A10C496-8261-488B-B597-FF05F65B6D53}" type="pres">
      <dgm:prSet presAssocID="{21EDAA0E-99B6-4805-9555-53285C54D370}" presName="rootConnector" presStyleLbl="node2" presStyleIdx="1" presStyleCnt="2"/>
      <dgm:spPr/>
    </dgm:pt>
    <dgm:pt modelId="{D3669E5F-7293-4287-A9BA-5C56DB60D1B6}" type="pres">
      <dgm:prSet presAssocID="{21EDAA0E-99B6-4805-9555-53285C54D370}" presName="hierChild4" presStyleCnt="0"/>
      <dgm:spPr/>
    </dgm:pt>
    <dgm:pt modelId="{4BF589B4-40FC-496F-B0D5-564C6EBCCA6D}" type="pres">
      <dgm:prSet presAssocID="{21EDAA0E-99B6-4805-9555-53285C54D370}" presName="hierChild5" presStyleCnt="0"/>
      <dgm:spPr/>
    </dgm:pt>
    <dgm:pt modelId="{0079FC12-EAAE-474B-847A-77B35F78AF22}" type="pres">
      <dgm:prSet presAssocID="{865334A0-283C-49FB-BA69-3BC19437949D}" presName="hierChild3" presStyleCnt="0"/>
      <dgm:spPr/>
    </dgm:pt>
  </dgm:ptLst>
  <dgm:cxnLst>
    <dgm:cxn modelId="{4CF04F1F-2A54-47C6-A2E9-673723D4FD2C}" type="presOf" srcId="{865334A0-283C-49FB-BA69-3BC19437949D}" destId="{6CFD265D-65F7-4A10-9E3B-56135AFFB214}" srcOrd="0" destOrd="0" presId="urn:microsoft.com/office/officeart/2005/8/layout/orgChart1"/>
    <dgm:cxn modelId="{B845DB2B-40BC-4A84-AA06-C9EFBA0A5A52}" srcId="{865334A0-283C-49FB-BA69-3BC19437949D}" destId="{21EDAA0E-99B6-4805-9555-53285C54D370}" srcOrd="1" destOrd="0" parTransId="{B3A657A0-2855-4352-8D9A-D2422EF4E4DF}" sibTransId="{FB8A732E-5EE9-4F03-B7FE-DC362FD45014}"/>
    <dgm:cxn modelId="{8C974A5D-4CF7-4EC0-8BF5-3B960D488B8F}" srcId="{865334A0-283C-49FB-BA69-3BC19437949D}" destId="{8CD4AD8C-2AEF-43EC-80F2-A7CC76D02294}" srcOrd="0" destOrd="0" parTransId="{9F93B206-92E4-483C-9806-F5D806425EDE}" sibTransId="{29F35027-0B30-4D4D-B3B2-3C236DACB106}"/>
    <dgm:cxn modelId="{950E8763-F614-4132-8556-1BF3FCABB460}" type="presOf" srcId="{8CD4AD8C-2AEF-43EC-80F2-A7CC76D02294}" destId="{5F70B8CC-57BB-48F0-ABB3-7890F80EB00F}" srcOrd="1" destOrd="0" presId="urn:microsoft.com/office/officeart/2005/8/layout/orgChart1"/>
    <dgm:cxn modelId="{482A2D4C-74AD-40E0-84EB-FFE746A89971}" type="presOf" srcId="{9F93B206-92E4-483C-9806-F5D806425EDE}" destId="{2778008E-354D-4682-A055-652D46380671}" srcOrd="0" destOrd="0" presId="urn:microsoft.com/office/officeart/2005/8/layout/orgChart1"/>
    <dgm:cxn modelId="{B2A6D56C-8765-475F-9EF5-AF225D3A7D60}" type="presOf" srcId="{B3A657A0-2855-4352-8D9A-D2422EF4E4DF}" destId="{AAF165E6-3D75-4C27-9AA2-1F0A9980071E}" srcOrd="0" destOrd="0" presId="urn:microsoft.com/office/officeart/2005/8/layout/orgChart1"/>
    <dgm:cxn modelId="{CFB875A2-741E-4FF0-AA0A-85010A96C8DE}" type="presOf" srcId="{21EDAA0E-99B6-4805-9555-53285C54D370}" destId="{8A10C496-8261-488B-B597-FF05F65B6D53}" srcOrd="1" destOrd="0" presId="urn:microsoft.com/office/officeart/2005/8/layout/orgChart1"/>
    <dgm:cxn modelId="{9423D1A2-405E-4B29-8435-4FE51E226CD0}" type="presOf" srcId="{21EDAA0E-99B6-4805-9555-53285C54D370}" destId="{26228890-D909-486F-946D-E89E564D3BF2}" srcOrd="0" destOrd="0" presId="urn:microsoft.com/office/officeart/2005/8/layout/orgChart1"/>
    <dgm:cxn modelId="{75342AAC-4A2C-4BEA-B7E2-DFD1639AFB50}" srcId="{A0F57F1D-BE0E-431D-A07C-051A91F5C888}" destId="{865334A0-283C-49FB-BA69-3BC19437949D}" srcOrd="0" destOrd="0" parTransId="{F347D515-D1CE-44DE-AE41-599315754E6D}" sibTransId="{E57144AF-176E-40E3-8FF4-14BB41AD412D}"/>
    <dgm:cxn modelId="{9253E2DB-5937-4327-A764-C3B8A657AAD5}" type="presOf" srcId="{865334A0-283C-49FB-BA69-3BC19437949D}" destId="{9AAA91BA-1936-4CDD-8364-146FC46FD834}" srcOrd="1" destOrd="0" presId="urn:microsoft.com/office/officeart/2005/8/layout/orgChart1"/>
    <dgm:cxn modelId="{ACC311E1-90A3-4114-BD7B-CF87555A8201}" type="presOf" srcId="{A0F57F1D-BE0E-431D-A07C-051A91F5C888}" destId="{7AE62E41-47DD-42F8-9303-100663E630AA}" srcOrd="0" destOrd="0" presId="urn:microsoft.com/office/officeart/2005/8/layout/orgChart1"/>
    <dgm:cxn modelId="{5B8FACFE-9EFD-47F0-8B05-250E834814AB}" type="presOf" srcId="{8CD4AD8C-2AEF-43EC-80F2-A7CC76D02294}" destId="{839F0D62-532C-44AC-A3F6-6C6FDBE87746}" srcOrd="0" destOrd="0" presId="urn:microsoft.com/office/officeart/2005/8/layout/orgChart1"/>
    <dgm:cxn modelId="{717B70A5-325F-4E49-AE2A-20382C2547E4}" type="presParOf" srcId="{7AE62E41-47DD-42F8-9303-100663E630AA}" destId="{ED2A1FDF-F8B4-480A-BC99-41F3E093F08D}" srcOrd="0" destOrd="0" presId="urn:microsoft.com/office/officeart/2005/8/layout/orgChart1"/>
    <dgm:cxn modelId="{0D9B7A49-CEA9-4586-B508-DD69EE336DAA}" type="presParOf" srcId="{ED2A1FDF-F8B4-480A-BC99-41F3E093F08D}" destId="{CBEA951B-8249-437C-9603-56913ED02DDA}" srcOrd="0" destOrd="0" presId="urn:microsoft.com/office/officeart/2005/8/layout/orgChart1"/>
    <dgm:cxn modelId="{AF430A92-7E62-45C5-8F47-585939085880}" type="presParOf" srcId="{CBEA951B-8249-437C-9603-56913ED02DDA}" destId="{6CFD265D-65F7-4A10-9E3B-56135AFFB214}" srcOrd="0" destOrd="0" presId="urn:microsoft.com/office/officeart/2005/8/layout/orgChart1"/>
    <dgm:cxn modelId="{1E4BCC0F-787F-4B81-9C07-176E7BC52E13}" type="presParOf" srcId="{CBEA951B-8249-437C-9603-56913ED02DDA}" destId="{9AAA91BA-1936-4CDD-8364-146FC46FD834}" srcOrd="1" destOrd="0" presId="urn:microsoft.com/office/officeart/2005/8/layout/orgChart1"/>
    <dgm:cxn modelId="{5A156F22-AFBF-4D3B-9272-DD7B81E552A6}" type="presParOf" srcId="{ED2A1FDF-F8B4-480A-BC99-41F3E093F08D}" destId="{A24049CB-5662-468A-B9A4-7922B5750026}" srcOrd="1" destOrd="0" presId="urn:microsoft.com/office/officeart/2005/8/layout/orgChart1"/>
    <dgm:cxn modelId="{BBFCA4E5-E5DF-45E6-AE9D-C0E9724F83AC}" type="presParOf" srcId="{A24049CB-5662-468A-B9A4-7922B5750026}" destId="{2778008E-354D-4682-A055-652D46380671}" srcOrd="0" destOrd="0" presId="urn:microsoft.com/office/officeart/2005/8/layout/orgChart1"/>
    <dgm:cxn modelId="{E1369825-4817-4A8F-A145-46C4F54B6D2F}" type="presParOf" srcId="{A24049CB-5662-468A-B9A4-7922B5750026}" destId="{535AA279-7549-4D16-811A-B8F66674DC7B}" srcOrd="1" destOrd="0" presId="urn:microsoft.com/office/officeart/2005/8/layout/orgChart1"/>
    <dgm:cxn modelId="{097B0922-636C-4913-8081-AFDBEE14BF5D}" type="presParOf" srcId="{535AA279-7549-4D16-811A-B8F66674DC7B}" destId="{DD5E813D-C063-4B03-9D9C-82349246DCCC}" srcOrd="0" destOrd="0" presId="urn:microsoft.com/office/officeart/2005/8/layout/orgChart1"/>
    <dgm:cxn modelId="{B0B3A8E6-ADE8-44B7-AED6-2008AFBE1836}" type="presParOf" srcId="{DD5E813D-C063-4B03-9D9C-82349246DCCC}" destId="{839F0D62-532C-44AC-A3F6-6C6FDBE87746}" srcOrd="0" destOrd="0" presId="urn:microsoft.com/office/officeart/2005/8/layout/orgChart1"/>
    <dgm:cxn modelId="{D31A9CDF-82A9-45D4-BBAA-B5E2C8D3E19D}" type="presParOf" srcId="{DD5E813D-C063-4B03-9D9C-82349246DCCC}" destId="{5F70B8CC-57BB-48F0-ABB3-7890F80EB00F}" srcOrd="1" destOrd="0" presId="urn:microsoft.com/office/officeart/2005/8/layout/orgChart1"/>
    <dgm:cxn modelId="{DEA5E090-4C3B-4BAF-BB83-B073A060C7E1}" type="presParOf" srcId="{535AA279-7549-4D16-811A-B8F66674DC7B}" destId="{3D2AFAE4-F1D5-4A19-AD1B-E21A082F6607}" srcOrd="1" destOrd="0" presId="urn:microsoft.com/office/officeart/2005/8/layout/orgChart1"/>
    <dgm:cxn modelId="{1E1F3CFA-F2C9-4E59-BD42-4C165C558BEF}" type="presParOf" srcId="{535AA279-7549-4D16-811A-B8F66674DC7B}" destId="{ACB1B741-BFD0-42BC-8276-85C8D4756E60}" srcOrd="2" destOrd="0" presId="urn:microsoft.com/office/officeart/2005/8/layout/orgChart1"/>
    <dgm:cxn modelId="{4754878C-B917-481A-8DA2-F53D53FA31CA}" type="presParOf" srcId="{A24049CB-5662-468A-B9A4-7922B5750026}" destId="{AAF165E6-3D75-4C27-9AA2-1F0A9980071E}" srcOrd="2" destOrd="0" presId="urn:microsoft.com/office/officeart/2005/8/layout/orgChart1"/>
    <dgm:cxn modelId="{68CC3599-3F3B-4007-956A-7E93D3145AD7}" type="presParOf" srcId="{A24049CB-5662-468A-B9A4-7922B5750026}" destId="{D81C2460-8C7A-4633-ABAE-4D38E9CE9AEC}" srcOrd="3" destOrd="0" presId="urn:microsoft.com/office/officeart/2005/8/layout/orgChart1"/>
    <dgm:cxn modelId="{474EB920-65C5-47F9-8939-EBF205635074}" type="presParOf" srcId="{D81C2460-8C7A-4633-ABAE-4D38E9CE9AEC}" destId="{F95AEC3A-2745-4FF8-BF62-D79F44CC7929}" srcOrd="0" destOrd="0" presId="urn:microsoft.com/office/officeart/2005/8/layout/orgChart1"/>
    <dgm:cxn modelId="{12972D8E-2AB0-499B-9ECD-8F33EF137977}" type="presParOf" srcId="{F95AEC3A-2745-4FF8-BF62-D79F44CC7929}" destId="{26228890-D909-486F-946D-E89E564D3BF2}" srcOrd="0" destOrd="0" presId="urn:microsoft.com/office/officeart/2005/8/layout/orgChart1"/>
    <dgm:cxn modelId="{86F6AF39-A958-4BA0-9C32-2C0945048E8E}" type="presParOf" srcId="{F95AEC3A-2745-4FF8-BF62-D79F44CC7929}" destId="{8A10C496-8261-488B-B597-FF05F65B6D53}" srcOrd="1" destOrd="0" presId="urn:microsoft.com/office/officeart/2005/8/layout/orgChart1"/>
    <dgm:cxn modelId="{28FFBC16-27BA-437E-AF40-C7389C738BDF}" type="presParOf" srcId="{D81C2460-8C7A-4633-ABAE-4D38E9CE9AEC}" destId="{D3669E5F-7293-4287-A9BA-5C56DB60D1B6}" srcOrd="1" destOrd="0" presId="urn:microsoft.com/office/officeart/2005/8/layout/orgChart1"/>
    <dgm:cxn modelId="{FAF462A9-79E9-499E-A47D-26FB98FD5310}" type="presParOf" srcId="{D81C2460-8C7A-4633-ABAE-4D38E9CE9AEC}" destId="{4BF589B4-40FC-496F-B0D5-564C6EBCCA6D}" srcOrd="2" destOrd="0" presId="urn:microsoft.com/office/officeart/2005/8/layout/orgChart1"/>
    <dgm:cxn modelId="{502DC274-7FC1-457A-9E06-56EF41E770B5}" type="presParOf" srcId="{ED2A1FDF-F8B4-480A-BC99-41F3E093F08D}" destId="{0079FC12-EAAE-474B-847A-77B35F78AF2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5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F165E6-3D75-4C27-9AA2-1F0A9980071E}">
      <dsp:nvSpPr>
        <dsp:cNvPr id="0" name=""/>
        <dsp:cNvSpPr/>
      </dsp:nvSpPr>
      <dsp:spPr>
        <a:xfrm>
          <a:off x="1919847" y="755928"/>
          <a:ext cx="913099" cy="3169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471"/>
              </a:lnTo>
              <a:lnTo>
                <a:pt x="913099" y="158471"/>
              </a:lnTo>
              <a:lnTo>
                <a:pt x="913099" y="316943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78008E-354D-4682-A055-652D46380671}">
      <dsp:nvSpPr>
        <dsp:cNvPr id="0" name=""/>
        <dsp:cNvSpPr/>
      </dsp:nvSpPr>
      <dsp:spPr>
        <a:xfrm>
          <a:off x="1006747" y="755928"/>
          <a:ext cx="913099" cy="316943"/>
        </a:xfrm>
        <a:custGeom>
          <a:avLst/>
          <a:gdLst/>
          <a:ahLst/>
          <a:cxnLst/>
          <a:rect l="0" t="0" r="0" b="0"/>
          <a:pathLst>
            <a:path>
              <a:moveTo>
                <a:pt x="913099" y="0"/>
              </a:moveTo>
              <a:lnTo>
                <a:pt x="913099" y="158471"/>
              </a:lnTo>
              <a:lnTo>
                <a:pt x="0" y="158471"/>
              </a:lnTo>
              <a:lnTo>
                <a:pt x="0" y="316943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FD265D-65F7-4A10-9E3B-56135AFFB214}">
      <dsp:nvSpPr>
        <dsp:cNvPr id="0" name=""/>
        <dsp:cNvSpPr/>
      </dsp:nvSpPr>
      <dsp:spPr>
        <a:xfrm>
          <a:off x="1165219" y="1300"/>
          <a:ext cx="1509254" cy="7546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ACCEUIL</a:t>
          </a:r>
        </a:p>
      </dsp:txBody>
      <dsp:txXfrm>
        <a:off x="1165219" y="1300"/>
        <a:ext cx="1509254" cy="754627"/>
      </dsp:txXfrm>
    </dsp:sp>
    <dsp:sp modelId="{839F0D62-532C-44AC-A3F6-6C6FDBE87746}">
      <dsp:nvSpPr>
        <dsp:cNvPr id="0" name=""/>
        <dsp:cNvSpPr/>
      </dsp:nvSpPr>
      <dsp:spPr>
        <a:xfrm>
          <a:off x="252120" y="1072871"/>
          <a:ext cx="1509254" cy="7546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PRESENTATION</a:t>
          </a:r>
        </a:p>
      </dsp:txBody>
      <dsp:txXfrm>
        <a:off x="252120" y="1072871"/>
        <a:ext cx="1509254" cy="754627"/>
      </dsp:txXfrm>
    </dsp:sp>
    <dsp:sp modelId="{26228890-D909-486F-946D-E89E564D3BF2}">
      <dsp:nvSpPr>
        <dsp:cNvPr id="0" name=""/>
        <dsp:cNvSpPr/>
      </dsp:nvSpPr>
      <dsp:spPr>
        <a:xfrm>
          <a:off x="2078318" y="1072871"/>
          <a:ext cx="1509254" cy="7546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EVENEMENT</a:t>
          </a:r>
        </a:p>
      </dsp:txBody>
      <dsp:txXfrm>
        <a:off x="2078318" y="1072871"/>
        <a:ext cx="1509254" cy="754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09T14:46:40.5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0,'3'1,"-1"0,1-1,0 1,-1 1,0-1,1 0,-1 1,0-1,1 1,-1-1,3 5,17 9,18 4,-1 1,-1 2,59 45,-90-62,0-1,0-1,0 1,15 4,-14-6,0 1,0 0,-1 1,1-1,6 6,205 143,-200-141,-1-1,36 14,-36-17,-1 1,0 0,-1 1,19 13,51 35,-60-41,0 0,25 23,39 15,23 27,-92-65,1-1,41 22,-36-23,40 30,139 96,-127-93,7 4,-79-46,13 11,1-1,1-1,44 22,-58-33,-1 1,0 0,0 1,0-1,7 8,30 18,11 2,-43-23,1-1,0-1,25 11,-15-9,-1 2,-1 0,0 2,33 25,9 5,-18-10,-33-23,0-1,0 0,16 7,1 0,-1 2,-1 1,0 1,32 32,-20-18,-21-20,2-1,38 20,-1 0,65 36,-28-5,-47-40,-39-22,-1 1,0 0,0 1,-1 0,12 7,15 17,2-2,55 31,-81-52,1 0,1 0,-1 1,0 1,-1 0,0 0,0 0,14 16,-14-8</inkml:trace>
  <inkml:trace contextRef="#ctx0" brushRef="#br0" timeOffset="1384.63">181 2149,'1'-1,"-1"0,1 0,-1 0,1 0,-1 0,1 0,-1 0,1 0,0 0,0 0,-1 0,1 1,0-1,0 0,0 1,0-1,0 0,0 1,0-1,0 1,0 0,0-1,0 1,0 0,0 0,0-1,0 1,2 0,37-4,-35 4,5 0,0 0,0-1,0 0,-1-1,1 0,0 0,0-1,-1-1,0 1,1-1,-2-1,1 0,0 0,-1-1,11-9,-4 3,1 1,0 1,1 0,0 1,0 1,24-8,47-24,-24 5,68-42,-90 48,101-65,-74 58,-29 15,61-40,-75 43,0 1,2 1,32-14,-42 21,0-1,-1-2,23-18,-26 19,0 0,1 1,0 0,0 2,18-8,-11 6,-1 0,0-2,26-18,-13 8,67-33,-61 32,-27 17,-1-1,0 0,0-1,14-12,20-10,-10 7,36-30,86-49,11-8,-1 0,-110 86,-48 21,-1-1,1 1,-1-2,0 1,0-1,0-1,12-9,-12 8,0 0,1 1,0 0,11-4,-15 8,1-1,-1 0,0 0,0-1,0 1,0-1,-1 0,0-1,1 1,-1-1,-1 0,1-1,-1 1,6-10,-8 10,0 1,1-1,0 1,0 0,0 0,1 0,-1 0,1 1,0-1,0 1,0 0,0 0,1 0,-1 1,1 0,6-3,-5 3,0-1,0 0,-1-1,1 0,-1 1,0-2,0 1,0-1,0 1,4-8,1-1,0 0,0 0,1 1,1 0,0 1,15-10,84-51,-98 65,8-5,-2-1,1 2,1 0,0 2,32-11,-13-1,0 0,-39 20,1 0,0 1,0-1,0 1,0-1,0 1,0 0,0 0,0-1,0 2,0-1,-1 0,1 0,0 0,0 1,0-1,2 2,7 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09T14:47:18.0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69,'118'2,"126"-5,-226 1,0-2,-1 0,0-1,31-14,-35 13,0 1,0 0,0 1,0 0,1 1,0 0,-1 1,1 1,19 1,-15 2,0 2,0 1,28 10,24 7,13-3,97 36,-162-49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09T14:47:11.4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0,'2'1,"1"-1,-1 1,0 0,0 0,0 0,0 0,0 0,0 1,0-1,0 1,0-1,-1 1,1-1,0 1,-1 0,0 0,1 0,-1 0,0 0,0 0,1 3,18 48,-9-4,-2 0,5 96,-14 102,-2-102,0-123,0-1,-1 1,-1 0,-10 28,-8 40,15-46,1-12,2 1,-1 39,5-50,1-2</inkml:trace>
  <inkml:trace contextRef="#ctx0" brushRef="#br0" timeOffset="681.7">113 0,'25'2,"0"0,0 1,0 2,47 15,-53-15,3 0,0-2,0 0,0-2,1 0,28-3,-25 0,-1 2,0 1,45 6,19 8,-52-9,54 14,58 13,-125-29</inkml:trace>
  <inkml:trace contextRef="#ctx0" brushRef="#br0" timeOffset="1318.1">45 1266,'4'0,"5"0,1-4,-1-5,2-1,-2-2,-1 0</inkml:trace>
  <inkml:trace contextRef="#ctx0" brushRef="#br0" timeOffset="1675.92">113 1199,'148'-3,"158"6,-140 18,-93-10,118 2,-147-13,-25 0</inkml:trace>
  <inkml:trace contextRef="#ctx0" brushRef="#br0" timeOffset="2842.87">995 90,'1'18,"1"-1,1 1,1-1,0 0,1 0,11 23,-9-21,0-1,-1 2,-1-1,4 33,-8-43,1 1,0-1,0 0,1 0,0 0,7 14,1 2,-6-9,-2 0,1 1,-2-1,0 1,-1-1,-1 1,0 0,-4 21,2-19,1 1,1-1,0 0,1 1,7 32,-2-30,-2-1,0 1,-1 0,-2 0,0 1,-1-1,-2 0,-5 33,5-49,0 0,-1 0,0 0,0 0,-1 0,1-1,-9 10,-16 27,10-15,7-19</inkml:trace>
  <inkml:trace contextRef="#ctx0" brushRef="#br0" timeOffset="3358.83">294 972,'5'-2,"1"0,-1 0,0-1,0 1,-1-1,1-1,-1 1,1 0,-1-1,0 0,0 0,4-6,1 0,15-17,-2 0,24-39,-18 26,158-201,-146 191,-30 40,-1-1,0 0,0-1,-1 1,-1-2,0 1,-1-1,8-22,-11 21,1 1,1-1,11-25,-13 34,1 0,0-1,0 2,0-1,0 0,1 1,0 0,0 0,0 0,0 1,8-4,-8 4,-3 2,0 0,1 0,-1 0,-1 0,1 0,0-1,0 1,0-1,-1 1,1-1,-1 0,1 0,2-3,-2-3</inkml:trace>
  <inkml:trace contextRef="#ctx0" brushRef="#br0" timeOffset="3890.83">452 204,'2'0,"0"1,0-1,0 1,0 0,0-1,-1 1,1 0,0 0,0 0,-1 1,1-1,-1 0,1 1,-1-1,3 4,22 31,-13-18,36 51,-36-49,0 0,1-1,21 20,1 0,-1 2,-2 1,55 93,34 60,-115-185,-5-8,0 1,1-1,-1 1,0 0,-1 0,1 0,0 0,-1 0,0 0,0 0,0 1,0-1,0 0,-1 1,1-1,-1 1,0-1,0 0,0 1,-1-1,1 1,-1-1,1 0,-3 6,-7 10</inkml:trace>
  <inkml:trace contextRef="#ctx0" brushRef="#br0" timeOffset="4640.46">23 1583,'11'-1,"-1"0,1-1,-1-1,1 1,-1-2,0 1,0-2,14-7,-12 6,-1 0,0 1,1 1,0 0,0 0,17-1,1 4,1 2,0 1,-1 1,0 2,1 1,47 16,-2-2,-63-16,0-1,-1-1,1 0,0-1,0 0,0-1,0-1,0 0,0-1,0 0,0-1,0 0,-1-1,13-6,-22 9,0-1,0 1,0 0,0 0,0 0,0 0,0 1,0-1,1 1,-1-1,0 1,0 0,1 1,-1-1,0 0,0 1,0 0,4 1,-7-2,0 0,0 0,0 0,0 0,0 0,0 0,0 0,0 0,0 0,0 0,0 0,0 0,-1 0,1 1,0-1,0 0,0 0,0 0,0 0,0 0,0 0,0 0,0 0,0 0,0 0,0 0,0 0,0 0,0 1,0-1,0 0,0 0,0 0,0 0,0 0,0 0,0 0,0 0,0 0,0 0,0 0,0 0,0 1,0-1,0 0,0 0,0 0,0 0,0 0,0 0,0 0,1 0,-15 3,-7 1,24 0,15 1,167 40,-169-40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09T14:47:19.0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0 222,'6'-1,"1"0,-1 0,0-1,1 1,-1-1,0-1,0 1,-1-1,1 0,0 0,-1-1,6-4,41-22,71-33,-88 50,23-10,67-16,-105 34,-9 2,0 0,0 0,0 1,0 0,0 1,0 1,0 0,0 0,0 1,0 0,14 4,-8-1,-1 0,0 1,0 0,0 2,-1 0,0 0,19 14,-23-13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09T14:48:16.4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1 226,'543'0,"-523"0</inkml:trace>
  <inkml:trace contextRef="#ctx0" brushRef="#br0" timeOffset="2001.54">1 0,'543'0,"-523"0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09T14:48:20.6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0,'498'0,"-478"0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09T14:48:26.3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09T14:49:01.3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20 144,'63'-9,"-55"7,-1 0,1 0,0 1,0 0,0 0,0 1,0 0,0 1,15 2,-6 1,0-1,30 1,-30-3,-1 0,0 1,18 6,-20-4</inkml:trace>
  <inkml:trace contextRef="#ctx0" brushRef="#br0" timeOffset="2082.79">0 0,'350'0,"-332"0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09T14:49:05.4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0,'53'1,"0"1,53 11,-79-10,0-1,28-2,-47 0,10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09T14:49:08.5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09T14:49:19.0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0,'3'1,"-1"0,0-1,1 1,-1 1,0-2,0 1,0 1,0-1,1 1,-2-1,4 4,15 9,16 3,-1 1,-1 2,54 40,-82-55,1-2,-1 0,0 1,14 3,-13-5,1 0,-1 1,-1 1,1-2,6 7,185 128,-181-127,-1-1,33 12,-33-14,-1 0,1 0,-2 1,18 12,45 32,-53-38,-1 1,23 20,36 14,20 24,-83-59,1 0,36 19,-31-20,35 26,126 88,-114-85,5 4,-70-41,11 9,1 0,0-2,41 21,-53-30,0 0,-1 1,0 0,1 0,5 7,28 16,10 2,-40-21,2-1,0-1,22 11,-13-9,-1 2,-1 0,0 1,29 24,9 4,-16-10,-30-20,0-1,-1 1,16 5,0 1,-1 1,0 1,-1 1,29 29,-18-16,-18-19,1 0,34 18,0 0,58 32,-25-4,-43-37,-35-19,0 1,-1 0,0 0,0 1,10 6,14 15,1-2,50 29,-72-48,0 1,1-1,-1 2,0 0,-1 1,0-1,0 0,13 15,-13-8</inkml:trace>
  <inkml:trace contextRef="#ctx0" brushRef="#br0" timeOffset="1">163 1940,'1'-1,"-1"0,1 0,-1 1,1-1,-1 0,1 0,-1 0,1 0,0 0,0 0,-1 0,1 1,0-1,-1 1,1 0,0-1,0 0,0 1,0-1,0 1,0 0,0-1,0 1,-1 0,1 0,0-1,0 1,2 0,33-4,-31 4,4 0,0 0,0-1,0 1,-1-2,1 0,0 0,0-1,-1 0,0 0,1 0,-2-2,1 1,1-1,-2 0,10-9,-3 3,0 1,0 1,2 0,-1 1,0 1,22-8,43-21,-22 5,61-39,-81 44,91-59,-67 53,-26 13,55-36,-67 38,-1 2,3 1,28-14,-38 20,0-1,0-2,20-16,-24 17,1 1,1 0,-1-1,1 3,16-7,-11 5,0 0,0-2,24-16,-13 7,62-30,-56 30,-25 14,0 0,0 0,0-2,12-10,19-9,-10 6,33-26,78-46,10-6,-2 0,-98 77,-44 19,-1 0,1 0,-1-1,0 0,0-1,0 0,11-8,-10 6,-1 1,1 0,0 1,10-4,-14 7,1 0,0-1,-1 0,1-1,-1 2,0-2,0 1,-1-2,2 1,-2 0,0-1,1 0,-2 0,6-8,-7 8,0 2,1-2,-1 2,1-1,0 0,0 1,0-1,1 2,-1-2,1 1,-1 0,1 1,1-1,-2 1,2 0,5-2,-5 2,0-1,1 1,-2-2,2 1,-2 0,1-2,-1 2,1-2,-1 2,4-8,1-1,1 0,-1 1,0 0,2 0,0 1,14-9,75-46,-89 59,8-5,-1-1,0 2,1 0,0 2,28-10,-10-1,-1 0,-35 18,0 0,1 1,0-1,0 1,0-1,-1 1,1 0,0 0,0 0,0 0,-1 0,0 0,1 0,0 0,0 1,0-1,1 2,7 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09T14:46:42.5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09T14:49:38.0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96,'57'10,"-9"0,-23-7,0-1,0-2,0 0,0-2,0 0,0-2,0-1,33-11,-34 9,0 2,0 1,0 0,0 2,1 1,-1 1,31 3,-25-1,0-1,0-2,0 0,33-8,20-6,-51 11,-1-2,42-14,-56 15,0 1,0 1,1 0,0 1,22 0,89 8,-102-2,-1 1,26 8,-28-6,-1-2,1 0,25 1,98 4,83 3,456-14,-666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09T14:50:06.1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0,'1954'0,"-1936"0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09T14:52:05.0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0,'3'1,"-1"0,1-1,0 1,-1 1,0-1,1 0,-1 1,0-1,1 1,-1-1,3 5,17 9,18 4,-1 1,-1 2,59 45,-90-62,0-1,0-1,0 1,15 4,-14-6,0 1,0 0,-1 1,1-1,6 6,205 143,-200-141,-1-1,36 14,-36-17,-1 1,0 0,-1 1,19 13,51 35,-60-41,0 0,25 23,39 15,23 27,-92-65,1-1,41 22,-36-23,40 30,139 96,-127-93,7 4,-79-46,13 11,1-1,1-1,44 22,-58-33,-1 1,0 0,0 1,0-1,7 8,30 18,11 2,-43-23,1-1,0-1,25 11,-15-9,-1 2,-1 0,0 2,33 25,9 5,-18-10,-33-23,0-1,0 0,16 7,1 0,-1 2,-1 1,0 1,32 32,-20-18,-21-20,2-1,38 20,-1 0,65 36,-28-5,-47-40,-39-22,-1 1,0 0,0 1,-1 0,12 7,15 17,2-2,55 31,-81-52,1 0,1 0,-1 1,0 1,-1 0,0 0,0 0,14 16,-14-8</inkml:trace>
  <inkml:trace contextRef="#ctx0" brushRef="#br0" timeOffset="1">181 2149,'1'-1,"-1"0,1 0,-1 0,1 0,-1 0,1 0,-1 0,1 0,0 0,0 0,-1 0,1 1,0-1,0 0,0 1,0-1,0 0,0 1,0-1,0 1,0 0,0-1,0 1,0 0,0 0,0-1,0 1,2 0,37-4,-35 4,5 0,0 0,0-1,0 0,-1-1,1 0,0 0,0-1,-1-1,0 1,1-1,-2-1,1 0,0 0,-1-1,11-9,-4 3,1 1,0 1,1 0,0 1,0 1,24-8,47-24,-24 5,68-42,-90 48,101-65,-74 58,-29 15,61-40,-75 43,0 1,2 1,32-14,-42 21,0-1,-1-2,23-18,-26 19,0 0,1 1,0 0,0 2,18-8,-11 6,-1 0,0-2,26-18,-13 8,67-33,-61 32,-27 17,-1-1,0 0,0-1,14-12,20-10,-10 7,36-30,86-49,11-8,-1 0,-110 86,-48 21,-1-1,1 1,-1-2,0 1,0-1,0-1,12-9,-12 8,0 0,1 1,0 0,11-4,-15 8,1-1,-1 0,0 0,0-1,0 1,0-1,-1 0,0-1,1 1,-1-1,-1 0,1-1,-1 1,6-10,-8 10,0 1,1-1,0 1,0 0,0 0,1 0,-1 0,1 1,0-1,0 1,0 0,0 0,1 0,-1 1,1 0,6-3,-5 3,0-1,0 0,-1-1,1 0,-1 1,0-2,0 1,0-1,0 1,4-8,1-1,0 0,0 0,1 1,1 0,0 1,15-10,84-51,-98 65,8-5,-2-1,1 2,1 0,0 2,32-11,-13-1,0 0,-39 20,1 0,0 1,0-1,0 1,0-1,0 1,0 0,0 0,0-1,0 2,0-1,-1 0,1 0,0 0,0 1,0-1,2 2,7 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09T14:52:15.3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0 137,'64'1,"-30"1,-1-2,0-1,58-10,-18-15,-58 20,0 0,1 0,0 2,20-4,68-15,-9 2,-77 18,54-8,116-3,-168 14,1 1,-1 0,1 1,-1 2,0 0,24 8,-14-3,49 8,-56-13,0 0,0 2,0 1,27 12,-31-10,0-1,0-1,1-1,0 0,0-2,0 0,29 1,41 5,-48-4,0-2,1-2,44-4,-27-9,15-1,93-11,136 24,-304-1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09T14:52:16.6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0 137,'64'1,"-30"1,-1-2,0-1,58-10,-18-15,-58 20,0 0,1 0,0 2,20-4,68-15,-9 2,-77 18,54-8,116-3,-168 14,1 1,-1 0,1 1,-1 2,0 0,24 8,-14-3,49 8,-56-13,0 0,0 2,0 1,27 12,-31-10,0-1,0-1,1-1,0 0,0-2,0 0,29 1,41 5,-48-4,0-2,1-2,44-4,-27-9,15-1,93-11,136 24,-304-1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09T14:52:19.5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133 1479,'64'1,"-30"1,-1-2,0-1,58-10,-18-15,-58 20,0 0,1 0,0 2,20-4,68-15,-9 2,-77 18,54-8,116-3,-168 14,1 1,-1 0,1 1,-1 2,0 0,24 8,-14-3,49 8,-56-13,0 0,0 2,0 1,27 12,-31-10,0-1,0-1,1-1,0 0,0-2,0 0,29 1,41 5,-48-4,0-2,1-2,44-4,-27-9,15-1,93-11,136 24,-304-1</inkml:trace>
  <inkml:trace contextRef="#ctx0" brushRef="#br0" timeOffset="842">63 824,'64'1,"-30"1,-1-2,0-1,58-10,-18-15,-58 20,0 0,1 0,0 2,20-4,68-15,-9 2,-77 18,54-8,116-3,-168 14,1 1,-1 0,1 1,-1 2,0 0,24 8,-14-3,49 8,-56-13,0 0,0 2,0 1,27 12,-31-10,0-1,0-1,1-1,0 0,0-2,0 0,29 1,41 5,-48-4,0-2,1-2,44-4,-27-9,15-1,93-11,136 24,-304-1</inkml:trace>
  <inkml:trace contextRef="#ctx0" brushRef="#br0" timeOffset="1650">0 137,'64'1,"-30"1,-1-2,0-1,58-10,-18-15,-58 20,0 0,1 0,0 2,20-4,68-15,-9 2,-77 18,54-8,116-3,-168 14,1 1,-1 0,1 1,-1 2,0 0,24 8,-14-3,49 8,-56-13,0 0,0 2,0 1,27 12,-31-10,0-1,0-1,1-1,0 0,0-2,0 0,29 1,41 5,-48-4,0-2,1-2,44-4,-27-9,15-1,93-11,136 24,-304-1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09T14:46:43.1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09T14:47:05.4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1 184,'45'2,"-20"-1,51-4,-69 2,0 0,0-1,0 1,-1-1,1-1,-1 1,1-1,-1 0,0-1,0 1,11-10,-8 7,0-1,1 2,0-1,0 1,0 1,0 0,1 0,13-2,41-17,-44 15,-1 0,2 2,35-6,17-5,-42 9,0 2,1 1,-1 2,1 1,0 1,43 5,-62-1,0 0,0 1,0 1,-1 0,1 1,-1 0,0 1,-1 0,0 1,16 14,-9-9,0 0,0-1,27 11,52 14,1-4,156 31,-170-45,-58-11,0-2,1-1,52 3,6-6,-35 0,0-2,0-2,51-10,-88 8,0 0,0-1,0-1,0-1,-1 0,14-9,-15 8,0 0,1 1,0 1,0 0,1 1,-1 0,16-2,21 2,1 2,79 5,-25 1,-87-3,26-1,-42 1,0 0,0 1,0-1,0 0,0 1,0-1,0 1,0-1,-1 1,1 0,0 0,-1 0,1 0,0 0,-1 0,3 3,1 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09T14:47:06.1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0 137,'64'1,"-30"1,-1-2,0-1,58-10,-18-15,-58 20,0 0,1 0,0 2,20-4,68-15,-9 2,-77 18,54-8,116-3,-168 14,1 1,-1 0,1 1,-1 2,0 0,24 8,-14-3,49 8,-56-13,0 0,0 2,0 1,27 12,-31-10,0-1,0-1,1-1,0 0,0-2,0 0,29 1,41 5,-48-4,0-2,1-2,44-4,-27-9,15-1,93-11,136 24,-304-1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09T14:47:06.9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96,'57'10,"-9"0,-23-7,0-1,0-2,0 0,0-2,0 0,0-2,0-1,33-11,-34 9,0 2,0 1,0 0,0 2,1 1,-1 1,31 3,-25-1,0-1,0-2,0 0,33-8,20-6,-51 11,-1-2,42-14,-56 15,0 1,0 1,1 0,0 1,22 0,89 8,-102-2,-1 1,26 8,-28-6,-1-2,1 0,25 1,98 4,83 3,456-14,-666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09T14:46:57.7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91,'23'-1,"0"-1,0-2,43-12,-44 10,1 0,0 2,-1 1,25-1,-46 4,17-1,0 2,31 4,-41-3,-1 0,0 1,1-1,-1 2,-1-1,1 1,0 0,-1 0,7 6,46 33,90 49,-92-58,-50-31,0 0,1 0,-1 0,0-1,1 0,0 0,-1-1,16 0,70-3,-39-1,-22 1,0-2,0-1,61-19,-63 15,1 2,0 0,0 2,43-1,673 7,-734 1,0 0,-1 1,1 0,-1 1,0 0,0 1,0 0,0 1,-1 1,0 0,17 14,-15-12,0 0,0-1,0 0,1-1,1 0,-1-1,1-1,17 4,34 1,101 2,-13 0,-3-1,-71-9,-35 1,0-3,82-10,-76-3,-49 12,1 0,-1 0,1 0,-1 0,0 0,1 0,-1-1,0 1,0-1,0 0,0 1,0-1,-1 0,1 0,0 0,-1 0,3-5,-4 7,0-1,0 1,0-1,0 1,0-1,0 1,0-1,0 1,0-1,0 1,-1-1,1 1,0-1,0 1,0-1,-1 1,1-1,0 1,-1 0,1-1,0 1,-1-1,1 1,0 0,-1-1,1 1,-1 0,1 0,-1-1,1 1,-1 0,1 0,-1 0,0-1,-19-3,18 4,-19-2</inkml:trace>
  <inkml:trace contextRef="#ctx0" brushRef="#br0" timeOffset="1037.85">113 973,'15'-1,"-1"-1,1 0,-1-1,0-1,0 0,0-1,13-8,-12 7,0 0,0 0,0 2,1-1,31-3,-31 7,0 0,-1-2,1 0,0-1,-1 0,0-2,25-11,-24 11,-1 0,1 2,0 0,1 1,-1 0,32 0,-24 2,23-7,-39 6,0 0,1 1,-1 0,0 1,0-1,0 1,1 1,8 1,2 3,1 0,-1 1,-1 1,0 1,28 16,-3-2,1-2,68 21,-68-31,-1-1,2-3,-1-1,0-2,59-5,77 6,-111 8,-50-8,1-1,30 2,81-7,91 3,-207 1,0 1,0 0,28 11,-28-9,-1 0,1-1,30 4,7-5,-31-3,-1 1,1 1,-1 0,1 2,19 6,-13-3,1 0,0-3,29 2,-70-6</inkml:trace>
  <inkml:trace contextRef="#ctx0" brushRef="#br0" timeOffset="1781.88">475 1697,'0'-2,"1"1,-1 0,0 1,1-1,-1 0,1 0,0 0,-1 0,1 0,0 0,0 1,-1-1,1 0,0 1,0-1,0 0,0 1,0-1,0 1,0 0,0-1,0 1,0 0,0-1,0 1,0 0,2 0,34-4,-33 4,406-3,-209 5,-179-1,-1 2,28 5,-27-4,1 0,24-1,-16-1,1 2,51 11,-2 1,-77-16,463 53,-75-54,-363-2,43-12,-19 3,-19 6</inkml:trace>
  <inkml:trace contextRef="#ctx0" brushRef="#br0" timeOffset="10067.92">4817 1,'12'2,"-1"2,1-1,-1 1,1 1,-1 0,-1 1,20 13,126 87,-109-74,-1 3,67 68,-63-56,126 89,-126-98,1-2,2-2,91 43,-96-52,-34-18,32 17,0 1,45 35,-49-31,1-2,81 36,13 8,-93-48,-27-14,1 0,24 19,-22-14,0-2,2 0,-1-1,2-1,31 10,-19-8,41 22,-55-24,0-1,26 7,-27-10,-1 1,0 1,24 13,-7-7,-32-13,-1-1,0 1,1 0,-1 0,0 1,0-1,0 1,0-1,0 1,0 0,0 0,0 1,-1-1,1 0,-1 1,3 3,33 49,-22-33,24 43,-36-57,0 1,0 1,-1-1,-1 0,1 1,-1-1,-1 1,1 17,-2 17,-1-24</inkml:trace>
  <inkml:trace contextRef="#ctx0" brushRef="#br0" timeOffset="10889.04">4523 1629,'20'0,"5"1,0 0,0-2,0-1,-1-1,1-1,-1-1,0-1,33-13,104-60,-113 56,0-2,49-35,-7 5,380-177,-423 209,53-36,0 1,2 0,81-38,-168 88,0 0,-1-1,19-15,2-2,16-9,52-50,-91 76,-1 1,1 0,0 1,0 0,1 1,0 1,0 0,14-4,-12 4,2-2,0 0,-1-2,17-11,20-10,6-14,-46 37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09T14:47:16.6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0 116,'28'0,"-16"1,-1-1,0 0,1 0,-1-1,0-1,0 0,0 0,0-1,0 0,17-9,2-4,1 1,1 1,0 1,44-10,-62 20,-1 0,1 1,0 1,0 0,0 1,0 0,0 1,0 1,0 0,-1 1,1 0,-1 1,19 8,99 47,-119-53,-1-1,1-1,0 0,1 0,-1-1,0-1,23 2,93-6,-89 0,50 3,-70 2,-5 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09T14:47:17.2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0,'154'12,"9"0,-85-14,115 4,-176 1,0 0,0 2,-1 0,1 1,22 11,23 8,-46-19,-3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661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02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3025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192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77898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6760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9887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200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13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527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4/20/2021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149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489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113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765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266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016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282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.xml"/><Relationship Id="rId18" Type="http://schemas.openxmlformats.org/officeDocument/2006/relationships/image" Target="../media/image15.png"/><Relationship Id="rId26" Type="http://schemas.openxmlformats.org/officeDocument/2006/relationships/image" Target="../media/image19.png"/><Relationship Id="rId39" Type="http://schemas.openxmlformats.org/officeDocument/2006/relationships/customXml" Target="../ink/ink21.xml"/><Relationship Id="rId21" Type="http://schemas.openxmlformats.org/officeDocument/2006/relationships/customXml" Target="../ink/ink11.xml"/><Relationship Id="rId34" Type="http://schemas.openxmlformats.org/officeDocument/2006/relationships/customXml" Target="../ink/ink18.xml"/><Relationship Id="rId42" Type="http://schemas.openxmlformats.org/officeDocument/2006/relationships/image" Target="../media/image26.png"/><Relationship Id="rId47" Type="http://schemas.openxmlformats.org/officeDocument/2006/relationships/image" Target="../media/image28.png"/><Relationship Id="rId50" Type="http://schemas.openxmlformats.org/officeDocument/2006/relationships/diagramQuickStyle" Target="../diagrams/quickStyle1.xml"/><Relationship Id="rId7" Type="http://schemas.openxmlformats.org/officeDocument/2006/relationships/customXml" Target="../ink/ink4.xml"/><Relationship Id="rId2" Type="http://schemas.openxmlformats.org/officeDocument/2006/relationships/customXml" Target="../ink/ink1.xml"/><Relationship Id="rId16" Type="http://schemas.openxmlformats.org/officeDocument/2006/relationships/image" Target="../media/image14.png"/><Relationship Id="rId29" Type="http://schemas.openxmlformats.org/officeDocument/2006/relationships/customXml" Target="../ink/ink15.xml"/><Relationship Id="rId11" Type="http://schemas.openxmlformats.org/officeDocument/2006/relationships/customXml" Target="../ink/ink6.xml"/><Relationship Id="rId24" Type="http://schemas.openxmlformats.org/officeDocument/2006/relationships/image" Target="../media/image18.png"/><Relationship Id="rId32" Type="http://schemas.openxmlformats.org/officeDocument/2006/relationships/customXml" Target="../ink/ink17.xml"/><Relationship Id="rId37" Type="http://schemas.openxmlformats.org/officeDocument/2006/relationships/customXml" Target="../ink/ink20.xml"/><Relationship Id="rId40" Type="http://schemas.openxmlformats.org/officeDocument/2006/relationships/image" Target="../media/image25.png"/><Relationship Id="rId45" Type="http://schemas.openxmlformats.org/officeDocument/2006/relationships/customXml" Target="../ink/ink24.xml"/><Relationship Id="rId5" Type="http://schemas.openxmlformats.org/officeDocument/2006/relationships/image" Target="../media/image9.png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28" Type="http://schemas.openxmlformats.org/officeDocument/2006/relationships/image" Target="../media/image20.png"/><Relationship Id="rId36" Type="http://schemas.openxmlformats.org/officeDocument/2006/relationships/image" Target="../media/image23.png"/><Relationship Id="rId49" Type="http://schemas.openxmlformats.org/officeDocument/2006/relationships/diagramLayout" Target="../diagrams/layout1.xml"/><Relationship Id="rId10" Type="http://schemas.openxmlformats.org/officeDocument/2006/relationships/image" Target="../media/image11.png"/><Relationship Id="rId19" Type="http://schemas.openxmlformats.org/officeDocument/2006/relationships/customXml" Target="../ink/ink10.xml"/><Relationship Id="rId31" Type="http://schemas.openxmlformats.org/officeDocument/2006/relationships/image" Target="../media/image21.png"/><Relationship Id="rId44" Type="http://schemas.openxmlformats.org/officeDocument/2006/relationships/image" Target="../media/image27.png"/><Relationship Id="rId52" Type="http://schemas.microsoft.com/office/2007/relationships/diagramDrawing" Target="../diagrams/drawing1.xml"/><Relationship Id="rId4" Type="http://schemas.openxmlformats.org/officeDocument/2006/relationships/customXml" Target="../ink/ink2.xml"/><Relationship Id="rId9" Type="http://schemas.openxmlformats.org/officeDocument/2006/relationships/customXml" Target="../ink/ink5.xml"/><Relationship Id="rId14" Type="http://schemas.openxmlformats.org/officeDocument/2006/relationships/image" Target="../media/image13.png"/><Relationship Id="rId22" Type="http://schemas.openxmlformats.org/officeDocument/2006/relationships/image" Target="../media/image17.png"/><Relationship Id="rId27" Type="http://schemas.openxmlformats.org/officeDocument/2006/relationships/customXml" Target="../ink/ink14.xml"/><Relationship Id="rId30" Type="http://schemas.openxmlformats.org/officeDocument/2006/relationships/customXml" Target="../ink/ink16.xml"/><Relationship Id="rId35" Type="http://schemas.openxmlformats.org/officeDocument/2006/relationships/customXml" Target="../ink/ink19.xml"/><Relationship Id="rId43" Type="http://schemas.openxmlformats.org/officeDocument/2006/relationships/customXml" Target="../ink/ink23.xml"/><Relationship Id="rId48" Type="http://schemas.openxmlformats.org/officeDocument/2006/relationships/diagramData" Target="../diagrams/data1.xml"/><Relationship Id="rId8" Type="http://schemas.openxmlformats.org/officeDocument/2006/relationships/image" Target="../media/image10.png"/><Relationship Id="rId51" Type="http://schemas.openxmlformats.org/officeDocument/2006/relationships/diagramColors" Target="../diagrams/colors1.xml"/><Relationship Id="rId3" Type="http://schemas.openxmlformats.org/officeDocument/2006/relationships/image" Target="../media/image8.png"/><Relationship Id="rId12" Type="http://schemas.openxmlformats.org/officeDocument/2006/relationships/image" Target="../media/image12.png"/><Relationship Id="rId17" Type="http://schemas.openxmlformats.org/officeDocument/2006/relationships/customXml" Target="../ink/ink9.xml"/><Relationship Id="rId25" Type="http://schemas.openxmlformats.org/officeDocument/2006/relationships/customXml" Target="../ink/ink13.xml"/><Relationship Id="rId33" Type="http://schemas.openxmlformats.org/officeDocument/2006/relationships/image" Target="../media/image22.png"/><Relationship Id="rId38" Type="http://schemas.openxmlformats.org/officeDocument/2006/relationships/image" Target="../media/image24.png"/><Relationship Id="rId46" Type="http://schemas.openxmlformats.org/officeDocument/2006/relationships/customXml" Target="../ink/ink25.xml"/><Relationship Id="rId20" Type="http://schemas.openxmlformats.org/officeDocument/2006/relationships/image" Target="../media/image16.png"/><Relationship Id="rId41" Type="http://schemas.openxmlformats.org/officeDocument/2006/relationships/customXml" Target="../ink/ink2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35180" y="4065210"/>
            <a:ext cx="7766936" cy="1096899"/>
          </a:xfrm>
        </p:spPr>
        <p:txBody>
          <a:bodyPr/>
          <a:lstStyle/>
          <a:p>
            <a:pPr algn="ctr"/>
            <a:r>
              <a:rPr lang="fr-FR" sz="2400" dirty="0">
                <a:solidFill>
                  <a:srgbClr val="90C226"/>
                </a:solidFill>
                <a:ea typeface="+mn-lt"/>
                <a:cs typeface="+mn-lt"/>
              </a:rPr>
              <a:t>ASSOCIATION SOLIDAIRE</a:t>
            </a:r>
            <a:endParaRPr lang="de-DE" sz="2400" dirty="0">
              <a:solidFill>
                <a:srgbClr val="90C226"/>
              </a:solidFill>
              <a:ea typeface="+mn-lt"/>
              <a:cs typeface="+mn-lt"/>
            </a:endParaRPr>
          </a:p>
          <a:p>
            <a:pPr algn="ctr"/>
            <a:r>
              <a:rPr lang="fr-FR" sz="2400" dirty="0">
                <a:solidFill>
                  <a:srgbClr val="90C226"/>
                </a:solidFill>
                <a:ea typeface="+mn-lt"/>
                <a:cs typeface="+mn-lt"/>
              </a:rPr>
              <a:t> DE REVALORISATION DES OBJETS OBSOLETES</a:t>
            </a:r>
            <a:endParaRPr lang="de-DE" sz="2400" dirty="0">
              <a:solidFill>
                <a:srgbClr val="90C226"/>
              </a:solidFill>
              <a:ea typeface="+mn-lt"/>
              <a:cs typeface="+mn-lt"/>
            </a:endParaRPr>
          </a:p>
          <a:p>
            <a:endParaRPr lang="de-DE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65DCFB9-848F-4650-9785-1FDB190F74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5180" y="2332647"/>
            <a:ext cx="7766936" cy="1646302"/>
          </a:xfrm>
        </p:spPr>
        <p:txBody>
          <a:bodyPr/>
          <a:lstStyle/>
          <a:p>
            <a:pPr algn="ctr"/>
            <a:r>
              <a:rPr lang="fr-FR" b="1" dirty="0">
                <a:ea typeface="+mj-lt"/>
                <a:cs typeface="+mj-lt"/>
              </a:rPr>
              <a:t>LA RECUPER</a:t>
            </a:r>
            <a:r>
              <a:rPr lang="fr-FR" b="1" dirty="0">
                <a:solidFill>
                  <a:srgbClr val="90C226"/>
                </a:solidFill>
                <a:ea typeface="+mj-lt"/>
                <a:cs typeface="+mj-lt"/>
              </a:rPr>
              <a:t>I</a:t>
            </a:r>
            <a:r>
              <a:rPr lang="fr-FR" b="1" dirty="0">
                <a:ea typeface="+mj-lt"/>
                <a:cs typeface="+mj-lt"/>
              </a:rPr>
              <a:t>E CATALANE</a:t>
            </a:r>
            <a:endParaRPr lang="fr-FR" dirty="0">
              <a:ea typeface="+mj-lt"/>
              <a:cs typeface="+mj-lt"/>
            </a:endParaRPr>
          </a:p>
          <a:p>
            <a:pPr algn="ctr"/>
            <a:endParaRPr lang="fr-FR" dirty="0">
              <a:ea typeface="+mj-lt"/>
              <a:cs typeface="+mj-lt"/>
            </a:endParaRPr>
          </a:p>
          <a:p>
            <a:endParaRPr lang="fr-FR" dirty="0"/>
          </a:p>
        </p:txBody>
      </p:sp>
      <p:pic>
        <p:nvPicPr>
          <p:cNvPr id="7" name="Image 7" descr="Une image contenant texte, clipart, graphiques vectoriels&#10;&#10;Description générée automatiquement">
            <a:extLst>
              <a:ext uri="{FF2B5EF4-FFF2-40B4-BE49-F238E27FC236}">
                <a16:creationId xmlns:a16="http://schemas.microsoft.com/office/drawing/2014/main" id="{32E18890-0D8E-4219-9C1B-D09BBC797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927" y="2445635"/>
            <a:ext cx="1428750" cy="1428750"/>
          </a:xfrm>
          <a:prstGeom prst="rect">
            <a:avLst/>
          </a:prstGeom>
        </p:spPr>
      </p:pic>
      <p:pic>
        <p:nvPicPr>
          <p:cNvPr id="10" name="Image 10">
            <a:extLst>
              <a:ext uri="{FF2B5EF4-FFF2-40B4-BE49-F238E27FC236}">
                <a16:creationId xmlns:a16="http://schemas.microsoft.com/office/drawing/2014/main" id="{313A1991-9781-4F03-8201-5E9AC64BC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022" y="5207221"/>
            <a:ext cx="2743200" cy="164816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78408DE6-3BA5-4B21-B84D-F3E8430CEDF7}"/>
              </a:ext>
            </a:extLst>
          </p:cNvPr>
          <p:cNvSpPr txBox="1"/>
          <p:nvPr/>
        </p:nvSpPr>
        <p:spPr>
          <a:xfrm>
            <a:off x="520779" y="5511473"/>
            <a:ext cx="59187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Cahier des charges</a:t>
            </a:r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63A08B-830A-4050-9931-1EDF57DFA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/>
              <a:t>PRESENTATION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4A749F-0BA9-454B-A3D5-029C02745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43397"/>
            <a:ext cx="8596668" cy="3997965"/>
          </a:xfrm>
        </p:spPr>
        <p:txBody>
          <a:bodyPr anchor="ctr">
            <a:normAutofit/>
          </a:bodyPr>
          <a:lstStyle/>
          <a:p>
            <a:r>
              <a:rPr lang="fr-FR" dirty="0"/>
              <a:t>La </a:t>
            </a:r>
            <a:r>
              <a:rPr lang="fr-FR" b="1" dirty="0"/>
              <a:t>Récuperie Catalane </a:t>
            </a:r>
            <a:r>
              <a:rPr lang="fr-FR" dirty="0"/>
              <a:t>est un projet d’association créer par trois jeunes dé</a:t>
            </a:r>
            <a:r>
              <a:rPr lang="fr-FR" dirty="0">
                <a:solidFill>
                  <a:srgbClr val="3D3D3D"/>
                </a:solidFill>
              </a:rPr>
              <a:t>sire</a:t>
            </a:r>
            <a:r>
              <a:rPr lang="fr-FR" dirty="0"/>
              <a:t>ux de contribuer au mouvement </a:t>
            </a:r>
            <a:r>
              <a:rPr lang="fr-FR" b="1" dirty="0"/>
              <a:t>écologiste</a:t>
            </a:r>
            <a:r>
              <a:rPr lang="fr-FR" dirty="0"/>
              <a:t>.</a:t>
            </a:r>
          </a:p>
          <a:p>
            <a:pPr marL="0" indent="0">
              <a:buNone/>
            </a:pPr>
            <a:endParaRPr lang="fr-FR" sz="300" dirty="0"/>
          </a:p>
          <a:p>
            <a:r>
              <a:rPr lang="fr-FR" dirty="0"/>
              <a:t>Cette contribution passe par la remise en circulation de produit destiné à la destruction.</a:t>
            </a:r>
          </a:p>
          <a:p>
            <a:endParaRPr lang="fr-FR" sz="300" dirty="0"/>
          </a:p>
          <a:p>
            <a:r>
              <a:rPr lang="fr-FR" dirty="0"/>
              <a:t>Les axes principaux sont la </a:t>
            </a:r>
            <a:r>
              <a:rPr lang="fr-FR" b="1" dirty="0"/>
              <a:t>récupération </a:t>
            </a:r>
            <a:r>
              <a:rPr lang="fr-FR" dirty="0"/>
              <a:t>directement chez les donateurs à l’aide d’un camion</a:t>
            </a:r>
          </a:p>
          <a:p>
            <a:endParaRPr lang="fr-FR" sz="300" dirty="0"/>
          </a:p>
          <a:p>
            <a:r>
              <a:rPr lang="fr-FR" b="1" dirty="0"/>
              <a:t>La transformation ou revalorisation </a:t>
            </a:r>
            <a:r>
              <a:rPr lang="fr-FR" dirty="0"/>
              <a:t>en</a:t>
            </a:r>
            <a:r>
              <a:rPr lang="fr-FR" b="1" dirty="0"/>
              <a:t> </a:t>
            </a:r>
            <a:r>
              <a:rPr lang="fr-FR" dirty="0"/>
              <a:t>utilisant les objets vraiment hors d’usage comme matière première </a:t>
            </a:r>
            <a:r>
              <a:rPr lang="fr-FR" b="1" dirty="0"/>
              <a:t> </a:t>
            </a:r>
          </a:p>
          <a:p>
            <a:endParaRPr lang="fr-FR" sz="300" b="1" dirty="0"/>
          </a:p>
          <a:p>
            <a:r>
              <a:rPr lang="fr-FR" dirty="0"/>
              <a:t>Et finalement</a:t>
            </a:r>
            <a:r>
              <a:rPr lang="fr-FR" b="1" dirty="0"/>
              <a:t> la remise en circulation </a:t>
            </a:r>
            <a:r>
              <a:rPr lang="fr-FR" dirty="0"/>
              <a:t>des objets par le biais de </a:t>
            </a:r>
            <a:r>
              <a:rPr lang="fr-FR" b="1" dirty="0"/>
              <a:t>la boutique</a:t>
            </a:r>
          </a:p>
        </p:txBody>
      </p:sp>
    </p:spTree>
    <p:extLst>
      <p:ext uri="{BB962C8B-B14F-4D97-AF65-F5344CB8AC3E}">
        <p14:creationId xmlns:p14="http://schemas.microsoft.com/office/powerpoint/2010/main" val="3573200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3E7A99-91CE-48CD-A44A-8A49A6FD2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/>
              <a:t>OBJECTIF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98C0B3-AF04-4182-BAB5-E62C97277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but est dans un </a:t>
            </a:r>
            <a:r>
              <a:rPr lang="fr-FR" b="1" dirty="0"/>
              <a:t>premier temps </a:t>
            </a:r>
            <a:r>
              <a:rPr lang="fr-FR" dirty="0"/>
              <a:t>de créer </a:t>
            </a:r>
            <a:r>
              <a:rPr lang="fr-FR" b="1" dirty="0"/>
              <a:t>un support de présentation</a:t>
            </a:r>
            <a:r>
              <a:rPr lang="fr-FR" dirty="0"/>
              <a:t> pour l’association. 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Et dans un </a:t>
            </a:r>
            <a:r>
              <a:rPr lang="fr-FR" b="1" dirty="0"/>
              <a:t>second temps</a:t>
            </a:r>
            <a:r>
              <a:rPr lang="fr-FR" dirty="0"/>
              <a:t> de faire la promotion de ce support par un moyen de diffusion afin de </a:t>
            </a:r>
            <a:r>
              <a:rPr lang="fr-FR" b="1" dirty="0"/>
              <a:t>faire connaitre le projet et promouvoir les différents évènements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3AA686C2-9B9A-4EB4-A177-E4DE1DB88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3077" y="1826751"/>
            <a:ext cx="2805551" cy="3100850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2000" b="1" dirty="0">
                <a:solidFill>
                  <a:schemeClr val="bg1"/>
                </a:solidFill>
              </a:rPr>
              <a:t>Qu’est ce que l’asso ?</a:t>
            </a:r>
          </a:p>
          <a:p>
            <a:pPr marL="0" indent="0" algn="ctr">
              <a:buNone/>
            </a:pPr>
            <a:r>
              <a:rPr lang="fr-FR" sz="2000" b="1" dirty="0">
                <a:solidFill>
                  <a:schemeClr val="bg1"/>
                </a:solidFill>
              </a:rPr>
              <a:t>Quel est son but ?</a:t>
            </a:r>
          </a:p>
          <a:p>
            <a:pPr marL="0" indent="0" algn="ctr">
              <a:buNone/>
            </a:pPr>
            <a:r>
              <a:rPr lang="fr-FR" sz="2000" b="1" dirty="0">
                <a:solidFill>
                  <a:schemeClr val="bg1"/>
                </a:solidFill>
              </a:rPr>
              <a:t>Qui la représente ?</a:t>
            </a:r>
          </a:p>
          <a:p>
            <a:pPr marL="0" indent="0" algn="ctr">
              <a:buNone/>
            </a:pPr>
            <a:r>
              <a:rPr lang="fr-FR" sz="2000" b="1" dirty="0">
                <a:solidFill>
                  <a:schemeClr val="bg1"/>
                </a:solidFill>
              </a:rPr>
              <a:t>Comment la contacter ?</a:t>
            </a:r>
          </a:p>
          <a:p>
            <a:pPr marL="0" indent="0" algn="ctr">
              <a:buNone/>
            </a:pPr>
            <a:r>
              <a:rPr lang="fr-FR" sz="2000" b="1" dirty="0">
                <a:solidFill>
                  <a:schemeClr val="bg1"/>
                </a:solidFill>
              </a:rPr>
              <a:t>Ou la trouver ?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5D12072C-6F25-41EF-8FCE-6B73DF62F765}"/>
              </a:ext>
            </a:extLst>
          </p:cNvPr>
          <p:cNvSpPr/>
          <p:nvPr/>
        </p:nvSpPr>
        <p:spPr>
          <a:xfrm>
            <a:off x="6974967" y="2550551"/>
            <a:ext cx="1956816" cy="9692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CB33ECF-5655-4431-9735-D1EEE19369E5}"/>
              </a:ext>
            </a:extLst>
          </p:cNvPr>
          <p:cNvSpPr txBox="1"/>
          <p:nvPr/>
        </p:nvSpPr>
        <p:spPr>
          <a:xfrm>
            <a:off x="4140373" y="2717225"/>
            <a:ext cx="2508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3200" b="1" dirty="0">
                <a:solidFill>
                  <a:schemeClr val="accent1"/>
                </a:solidFill>
              </a:rPr>
              <a:t>PRESENTER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23F14D6-E7AA-4D01-858F-DC49A5AA8C39}"/>
              </a:ext>
            </a:extLst>
          </p:cNvPr>
          <p:cNvSpPr txBox="1"/>
          <p:nvPr/>
        </p:nvSpPr>
        <p:spPr>
          <a:xfrm>
            <a:off x="4410445" y="4772183"/>
            <a:ext cx="2508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3200" b="1" dirty="0">
                <a:solidFill>
                  <a:schemeClr val="accent1"/>
                </a:solidFill>
              </a:rPr>
              <a:t>DIFFUSER</a:t>
            </a:r>
          </a:p>
        </p:txBody>
      </p:sp>
      <p:pic>
        <p:nvPicPr>
          <p:cNvPr id="11" name="Image 11">
            <a:extLst>
              <a:ext uri="{FF2B5EF4-FFF2-40B4-BE49-F238E27FC236}">
                <a16:creationId xmlns:a16="http://schemas.microsoft.com/office/drawing/2014/main" id="{460D7239-1AAC-4069-8CD9-519D5437C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192" y="4753866"/>
            <a:ext cx="1206183" cy="120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25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B7F6A9-FCCD-4F9C-BB5D-5994CF576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/>
              <a:t>SOLUTION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5E6D4-76F2-4291-B68C-44FFB0820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>
            <a:normAutofit lnSpcReduction="10000"/>
          </a:bodyPr>
          <a:lstStyle/>
          <a:p>
            <a:r>
              <a:rPr lang="fr-FR" dirty="0"/>
              <a:t>La solution retenue est la </a:t>
            </a:r>
            <a:r>
              <a:rPr lang="fr-FR" b="1" dirty="0"/>
              <a:t>création d’un site internet</a:t>
            </a:r>
            <a:r>
              <a:rPr lang="fr-FR" dirty="0"/>
              <a:t>. Celui-ci présentera 3 avantages :</a:t>
            </a:r>
          </a:p>
          <a:p>
            <a:endParaRPr lang="fr-FR" dirty="0"/>
          </a:p>
          <a:p>
            <a:r>
              <a:rPr lang="fr-FR" dirty="0"/>
              <a:t>Le site internet répond parfaitement à la première problématique de présentation en donnant la possibilité de créer une </a:t>
            </a:r>
            <a:r>
              <a:rPr lang="fr-FR" b="1" dirty="0"/>
              <a:t>page présentant le projet </a:t>
            </a:r>
            <a:r>
              <a:rPr lang="fr-FR" dirty="0"/>
              <a:t>ainsi que l’équipe.</a:t>
            </a:r>
          </a:p>
          <a:p>
            <a:endParaRPr lang="fr-FR" dirty="0"/>
          </a:p>
          <a:p>
            <a:r>
              <a:rPr lang="fr-FR" dirty="0"/>
              <a:t>Le site pourra avoir une page dédiée aux </a:t>
            </a:r>
            <a:r>
              <a:rPr lang="fr-FR" b="1" dirty="0"/>
              <a:t>évènements</a:t>
            </a:r>
            <a:r>
              <a:rPr lang="fr-FR" dirty="0"/>
              <a:t> et pourra être facilement </a:t>
            </a:r>
            <a:r>
              <a:rPr lang="fr-FR" b="1" dirty="0"/>
              <a:t>mise à jour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En therme de </a:t>
            </a:r>
            <a:r>
              <a:rPr lang="fr-FR" b="1" dirty="0"/>
              <a:t>diffusion</a:t>
            </a:r>
            <a:r>
              <a:rPr lang="fr-FR" dirty="0"/>
              <a:t> le site </a:t>
            </a:r>
            <a:r>
              <a:rPr lang="fr-FR" b="1" dirty="0"/>
              <a:t>internet</a:t>
            </a:r>
            <a:r>
              <a:rPr lang="fr-FR" dirty="0"/>
              <a:t> pourra facilement être promu grâce aux différents outils SEO, AdWords, mise en avant de la page Facebook etc…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0864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9EDEF7-156C-4D40-ACF8-ED347E19D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7150"/>
          </a:xfrm>
        </p:spPr>
        <p:txBody>
          <a:bodyPr>
            <a:normAutofit/>
          </a:bodyPr>
          <a:lstStyle/>
          <a:p>
            <a:r>
              <a:rPr lang="fr-FR" u="sng" dirty="0"/>
              <a:t>LA CONCURRENCE</a:t>
            </a:r>
            <a:br>
              <a:rPr lang="fr-FR" u="sng" dirty="0"/>
            </a:br>
            <a:r>
              <a:rPr lang="fr-FR" sz="900" u="sng" dirty="0"/>
              <a:t> </a:t>
            </a:r>
            <a:br>
              <a:rPr lang="fr-FR" dirty="0"/>
            </a:br>
            <a:r>
              <a:rPr lang="fr-FR" sz="2500" dirty="0"/>
              <a:t>1. </a:t>
            </a:r>
            <a:r>
              <a:rPr lang="fr-FR" sz="2500" b="0" i="0" dirty="0">
                <a:solidFill>
                  <a:schemeClr val="tx1"/>
                </a:solidFill>
                <a:effectLst/>
                <a:latin typeface="Open Sans"/>
              </a:rPr>
              <a:t>La Ressourcerie de Perpignan</a:t>
            </a:r>
            <a:endParaRPr lang="fr-FR" sz="2500" dirty="0">
              <a:solidFill>
                <a:schemeClr val="tx1"/>
              </a:solidFill>
            </a:endParaRPr>
          </a:p>
        </p:txBody>
      </p:sp>
      <p:pic>
        <p:nvPicPr>
          <p:cNvPr id="4" name="Image 5">
            <a:extLst>
              <a:ext uri="{FF2B5EF4-FFF2-40B4-BE49-F238E27FC236}">
                <a16:creationId xmlns:a16="http://schemas.microsoft.com/office/drawing/2014/main" id="{71AA9258-D226-4015-AA00-127F4F954B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515" y="3429000"/>
            <a:ext cx="2042641" cy="2935971"/>
          </a:xfrm>
        </p:spPr>
      </p:pic>
      <p:pic>
        <p:nvPicPr>
          <p:cNvPr id="5" name="Image 5">
            <a:extLst>
              <a:ext uri="{FF2B5EF4-FFF2-40B4-BE49-F238E27FC236}">
                <a16:creationId xmlns:a16="http://schemas.microsoft.com/office/drawing/2014/main" id="{463F51A6-D8A8-4092-9894-3A96082DB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170" y="387799"/>
            <a:ext cx="6013986" cy="283888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DF9468C-ED8C-46FD-90E1-2CB58127DCC5}"/>
              </a:ext>
            </a:extLst>
          </p:cNvPr>
          <p:cNvSpPr txBox="1"/>
          <p:nvPr/>
        </p:nvSpPr>
        <p:spPr>
          <a:xfrm>
            <a:off x="97739" y="2763717"/>
            <a:ext cx="58931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500" dirty="0">
                <a:solidFill>
                  <a:srgbClr val="3D3D3D"/>
                </a:solidFill>
              </a:rPr>
              <a:t>Le site est plutôt bien fait et joli dans l’ensemble.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00D3CE4-B2CF-4ADD-B500-A47D28304EC9}"/>
              </a:ext>
            </a:extLst>
          </p:cNvPr>
          <p:cNvSpPr txBox="1"/>
          <p:nvPr/>
        </p:nvSpPr>
        <p:spPr>
          <a:xfrm>
            <a:off x="302847" y="1744390"/>
            <a:ext cx="424741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2500" b="1" dirty="0">
                <a:solidFill>
                  <a:srgbClr val="90C226"/>
                </a:solidFill>
              </a:rPr>
              <a:t>Structure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2B9E322-0DE4-4966-8B22-0F84EC0C313C}"/>
              </a:ext>
            </a:extLst>
          </p:cNvPr>
          <p:cNvSpPr txBox="1"/>
          <p:nvPr/>
        </p:nvSpPr>
        <p:spPr>
          <a:xfrm>
            <a:off x="202827" y="4090721"/>
            <a:ext cx="7174165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500" dirty="0">
                <a:solidFill>
                  <a:srgbClr val="3D3D3D"/>
                </a:solidFill>
              </a:rPr>
              <a:t>Il utilise quelque touche de vert notamment le bandeau mais son message est plus axé sur </a:t>
            </a:r>
            <a:r>
              <a:rPr lang="fr-FR" sz="1500" b="1" dirty="0">
                <a:solidFill>
                  <a:srgbClr val="3D3D3D"/>
                </a:solidFill>
              </a:rPr>
              <a:t>l’emploi solidaire</a:t>
            </a:r>
            <a:r>
              <a:rPr lang="fr-FR" sz="1500" dirty="0">
                <a:solidFill>
                  <a:srgbClr val="3D3D3D"/>
                </a:solidFill>
              </a:rPr>
              <a:t> que sur l’écologie.</a:t>
            </a:r>
          </a:p>
          <a:p>
            <a:pPr algn="l"/>
            <a:r>
              <a:rPr lang="fr-FR" sz="500" dirty="0">
                <a:solidFill>
                  <a:srgbClr val="3D3D3D"/>
                </a:solidFill>
              </a:rPr>
              <a:t> </a:t>
            </a:r>
          </a:p>
          <a:p>
            <a:pPr algn="l"/>
            <a:r>
              <a:rPr lang="fr-FR" sz="1500" dirty="0">
                <a:solidFill>
                  <a:srgbClr val="3D3D3D"/>
                </a:solidFill>
              </a:rPr>
              <a:t>Plutôt </a:t>
            </a:r>
            <a:r>
              <a:rPr lang="fr-FR" sz="1500" b="1" dirty="0">
                <a:solidFill>
                  <a:srgbClr val="3D3D3D"/>
                </a:solidFill>
              </a:rPr>
              <a:t>blanc et froid</a:t>
            </a:r>
            <a:r>
              <a:rPr lang="fr-FR" sz="1500" dirty="0">
                <a:solidFill>
                  <a:srgbClr val="3D3D3D"/>
                </a:solidFill>
              </a:rPr>
              <a:t>. Trop professionnel/institutionnel pour notre cible</a:t>
            </a:r>
          </a:p>
          <a:p>
            <a:pPr algn="l"/>
            <a:r>
              <a:rPr lang="fr-FR" sz="1500" dirty="0">
                <a:solidFill>
                  <a:srgbClr val="3D3D3D"/>
                </a:solidFill>
              </a:rPr>
              <a:t>La boutique est surtout </a:t>
            </a:r>
            <a:r>
              <a:rPr lang="fr-FR" sz="1500" b="1" dirty="0">
                <a:solidFill>
                  <a:srgbClr val="3D3D3D"/>
                </a:solidFill>
              </a:rPr>
              <a:t>axée électroménager/électronique/bricolage</a:t>
            </a:r>
            <a:r>
              <a:rPr lang="fr-FR" sz="1500" dirty="0">
                <a:solidFill>
                  <a:srgbClr val="3D3D3D"/>
                </a:solidFill>
              </a:rPr>
              <a:t>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54571D8-0A3B-4A8F-8D34-C4013D6009DB}"/>
              </a:ext>
            </a:extLst>
          </p:cNvPr>
          <p:cNvSpPr txBox="1"/>
          <p:nvPr/>
        </p:nvSpPr>
        <p:spPr>
          <a:xfrm>
            <a:off x="97739" y="2213447"/>
            <a:ext cx="58931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500" dirty="0">
                <a:solidFill>
                  <a:srgbClr val="3D3D3D"/>
                </a:solidFill>
              </a:rPr>
              <a:t>Site en responsive avec un bandeau comportant les différentes</a:t>
            </a:r>
          </a:p>
          <a:p>
            <a:pPr algn="l"/>
            <a:r>
              <a:rPr lang="fr-FR" sz="1500" dirty="0">
                <a:solidFill>
                  <a:srgbClr val="3D3D3D"/>
                </a:solidFill>
              </a:rPr>
              <a:t>rubrique.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DAAB8A6-B89E-4379-80C9-75E420AF0F65}"/>
              </a:ext>
            </a:extLst>
          </p:cNvPr>
          <p:cNvSpPr txBox="1"/>
          <p:nvPr/>
        </p:nvSpPr>
        <p:spPr>
          <a:xfrm>
            <a:off x="97739" y="3212585"/>
            <a:ext cx="8689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500" dirty="0">
                <a:solidFill>
                  <a:srgbClr val="3D3D3D"/>
                </a:solidFill>
              </a:rPr>
              <a:t>Accueil / boutique / services / qui sommes nous / actualité / contact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411F9D5-06DC-44EF-A941-1CED333D7DC6}"/>
              </a:ext>
            </a:extLst>
          </p:cNvPr>
          <p:cNvSpPr txBox="1"/>
          <p:nvPr/>
        </p:nvSpPr>
        <p:spPr>
          <a:xfrm>
            <a:off x="460842" y="3613667"/>
            <a:ext cx="424741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2500" b="1" dirty="0">
                <a:solidFill>
                  <a:srgbClr val="90C226"/>
                </a:solidFill>
              </a:rPr>
              <a:t>Charte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3A1410F-36B2-455D-BDB7-5B4B6E9446E2}"/>
              </a:ext>
            </a:extLst>
          </p:cNvPr>
          <p:cNvSpPr txBox="1"/>
          <p:nvPr/>
        </p:nvSpPr>
        <p:spPr>
          <a:xfrm>
            <a:off x="8811346" y="4552386"/>
            <a:ext cx="9562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Responsive :</a:t>
            </a:r>
          </a:p>
          <a:p>
            <a:pPr algn="ctr"/>
            <a:r>
              <a:rPr lang="fr-FR" sz="1000" dirty="0">
                <a:solidFill>
                  <a:srgbClr val="FF0000"/>
                </a:solidFill>
              </a:rPr>
              <a:t>Pb affichage texte et menu qui ne fonctionne pas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513E1E19-B777-4C89-95FC-EDFD06FF68F3}"/>
              </a:ext>
            </a:extLst>
          </p:cNvPr>
          <p:cNvSpPr/>
          <p:nvPr/>
        </p:nvSpPr>
        <p:spPr>
          <a:xfrm>
            <a:off x="11377072" y="3750607"/>
            <a:ext cx="446217" cy="4462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F63D4EBB-1042-447F-A7A2-11E823FDFA63}"/>
              </a:ext>
            </a:extLst>
          </p:cNvPr>
          <p:cNvSpPr/>
          <p:nvPr/>
        </p:nvSpPr>
        <p:spPr>
          <a:xfrm flipV="1">
            <a:off x="8982575" y="4196823"/>
            <a:ext cx="613808" cy="30403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3040D75-C2A5-4FCB-9111-D516FD839959}"/>
              </a:ext>
            </a:extLst>
          </p:cNvPr>
          <p:cNvSpPr txBox="1"/>
          <p:nvPr/>
        </p:nvSpPr>
        <p:spPr>
          <a:xfrm>
            <a:off x="396752" y="5673646"/>
            <a:ext cx="89711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>
                <a:solidFill>
                  <a:srgbClr val="3D3D3D"/>
                </a:solidFill>
              </a:rPr>
              <a:t>Notre message est plus écologique et nécessite d’une approche graphique plus verte et coloré</a:t>
            </a:r>
          </a:p>
          <a:p>
            <a:pPr algn="l"/>
            <a:r>
              <a:rPr lang="fr-FR" sz="1200" dirty="0">
                <a:solidFill>
                  <a:srgbClr val="3D3D3D"/>
                </a:solidFill>
              </a:rPr>
              <a:t>Ici c’est axée revente de matériel – nous beaucoup plus revalorisation de meuble et objet.</a:t>
            </a:r>
          </a:p>
          <a:p>
            <a:pPr algn="l"/>
            <a:endParaRPr lang="fr-FR" sz="1200" dirty="0">
              <a:solidFill>
                <a:srgbClr val="3D3D3D"/>
              </a:solidFill>
            </a:endParaRPr>
          </a:p>
          <a:p>
            <a:pPr algn="l"/>
            <a:r>
              <a:rPr lang="fr-FR" sz="1200" dirty="0">
                <a:solidFill>
                  <a:srgbClr val="3D3D3D"/>
                </a:solidFill>
              </a:rPr>
              <a:t>ATTENTION – à la technique et à l’adaptation responsive : taille police – menu.  Mais aussi attention à la taille des photos </a:t>
            </a:r>
          </a:p>
          <a:p>
            <a:pPr algn="l"/>
            <a:r>
              <a:rPr lang="fr-FR" sz="1200" dirty="0">
                <a:solidFill>
                  <a:srgbClr val="3D3D3D"/>
                </a:solidFill>
              </a:rPr>
              <a:t>En desktop. Les agrandir trop nuit à la visibilité.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8FFBF17-0DB9-47FE-91F6-9D589B4126F9}"/>
              </a:ext>
            </a:extLst>
          </p:cNvPr>
          <p:cNvSpPr txBox="1"/>
          <p:nvPr/>
        </p:nvSpPr>
        <p:spPr>
          <a:xfrm>
            <a:off x="460841" y="5260121"/>
            <a:ext cx="4247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2000" b="1" dirty="0">
                <a:solidFill>
                  <a:srgbClr val="90C226"/>
                </a:solidFill>
              </a:rPr>
              <a:t>Conclusion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EFFEDB3-9501-482C-BD12-C7CA6A6FE045}"/>
              </a:ext>
            </a:extLst>
          </p:cNvPr>
          <p:cNvSpPr txBox="1"/>
          <p:nvPr/>
        </p:nvSpPr>
        <p:spPr>
          <a:xfrm>
            <a:off x="6638415" y="9639"/>
            <a:ext cx="468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dirty="0"/>
              <a:t>https://laressourceriedeperpignan.com/</a:t>
            </a:r>
          </a:p>
        </p:txBody>
      </p:sp>
    </p:spTree>
    <p:extLst>
      <p:ext uri="{BB962C8B-B14F-4D97-AF65-F5344CB8AC3E}">
        <p14:creationId xmlns:p14="http://schemas.microsoft.com/office/powerpoint/2010/main" val="2727135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A02C6A-D52D-4BA8-8720-09AD7C002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u="sng" dirty="0"/>
              <a:t>LA CONCURRENCE</a:t>
            </a:r>
            <a:br>
              <a:rPr lang="fr-FR" u="sng" dirty="0"/>
            </a:br>
            <a:r>
              <a:rPr lang="fr-FR" sz="1050" u="sng" dirty="0"/>
              <a:t> </a:t>
            </a:r>
            <a:br>
              <a:rPr lang="fr-FR" dirty="0"/>
            </a:br>
            <a:r>
              <a:rPr lang="fr-FR" dirty="0"/>
              <a:t>2</a:t>
            </a:r>
            <a:r>
              <a:rPr lang="fr-FR" sz="3600" dirty="0"/>
              <a:t>. </a:t>
            </a:r>
            <a:r>
              <a:rPr lang="fr-FR" sz="3600" b="0" i="0" dirty="0">
                <a:solidFill>
                  <a:schemeClr val="tx1"/>
                </a:solidFill>
                <a:effectLst/>
                <a:latin typeface="Open Sans"/>
              </a:rPr>
              <a:t>La recyclerie</a:t>
            </a:r>
            <a:endParaRPr lang="fr-FR" sz="3600" dirty="0">
              <a:solidFill>
                <a:schemeClr val="tx1"/>
              </a:solidFill>
            </a:endParaRP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EA7DD24A-CC97-4C6A-8BC6-F37347BFC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59606"/>
            <a:ext cx="5788025" cy="2747423"/>
          </a:xfr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2ACE0FA-A3DC-40C6-9967-7E19B8C46E4A}"/>
              </a:ext>
            </a:extLst>
          </p:cNvPr>
          <p:cNvSpPr txBox="1"/>
          <p:nvPr/>
        </p:nvSpPr>
        <p:spPr>
          <a:xfrm>
            <a:off x="6096000" y="125174"/>
            <a:ext cx="578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dirty="0"/>
              <a:t>https://www.larecyclerie.com</a:t>
            </a:r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995E39FF-DFA2-4175-9310-B5F3FE4F7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375" y="3690582"/>
            <a:ext cx="1628775" cy="288366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7357731-F38B-4591-8D93-44C1B58E591A}"/>
              </a:ext>
            </a:extLst>
          </p:cNvPr>
          <p:cNvSpPr txBox="1"/>
          <p:nvPr/>
        </p:nvSpPr>
        <p:spPr>
          <a:xfrm>
            <a:off x="466725" y="2092716"/>
            <a:ext cx="424741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2500" b="1" dirty="0">
                <a:solidFill>
                  <a:srgbClr val="90C226"/>
                </a:solidFill>
              </a:rPr>
              <a:t>Structure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7F55ED6-49AB-4924-A850-2342A8B1D5B5}"/>
              </a:ext>
            </a:extLst>
          </p:cNvPr>
          <p:cNvSpPr txBox="1"/>
          <p:nvPr/>
        </p:nvSpPr>
        <p:spPr>
          <a:xfrm>
            <a:off x="624720" y="3961993"/>
            <a:ext cx="424741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2500" b="1" dirty="0">
                <a:solidFill>
                  <a:srgbClr val="90C226"/>
                </a:solidFill>
              </a:rPr>
              <a:t>Charte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5985384-7B8C-434E-9C1F-D94348611A38}"/>
              </a:ext>
            </a:extLst>
          </p:cNvPr>
          <p:cNvSpPr txBox="1"/>
          <p:nvPr/>
        </p:nvSpPr>
        <p:spPr>
          <a:xfrm>
            <a:off x="624719" y="5608447"/>
            <a:ext cx="4247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2000" b="1" dirty="0">
                <a:solidFill>
                  <a:srgbClr val="90C226"/>
                </a:solidFill>
              </a:rPr>
              <a:t>Conclusion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1CECE3F-EECA-442D-B00F-4A6F68C1AD1B}"/>
              </a:ext>
            </a:extLst>
          </p:cNvPr>
          <p:cNvSpPr txBox="1"/>
          <p:nvPr/>
        </p:nvSpPr>
        <p:spPr>
          <a:xfrm>
            <a:off x="307975" y="2592301"/>
            <a:ext cx="58931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500" dirty="0">
                <a:solidFill>
                  <a:srgbClr val="3D3D3D"/>
                </a:solidFill>
              </a:rPr>
              <a:t>Site en responsive avec un bandeau comportant les différentes</a:t>
            </a:r>
          </a:p>
          <a:p>
            <a:pPr algn="l"/>
            <a:r>
              <a:rPr lang="fr-FR" sz="1500" dirty="0">
                <a:solidFill>
                  <a:srgbClr val="3D3D3D"/>
                </a:solidFill>
              </a:rPr>
              <a:t>rubrique.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90FF397-F571-41D4-A93B-6A9F4FF17701}"/>
              </a:ext>
            </a:extLst>
          </p:cNvPr>
          <p:cNvSpPr txBox="1"/>
          <p:nvPr/>
        </p:nvSpPr>
        <p:spPr>
          <a:xfrm>
            <a:off x="328729" y="3114549"/>
            <a:ext cx="8689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500" dirty="0">
                <a:solidFill>
                  <a:srgbClr val="3D3D3D"/>
                </a:solidFill>
              </a:rPr>
              <a:t>Accueil / présentation / programmation etc…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3C690AA-5D1B-4264-9C32-37ABD4F6B3BD}"/>
              </a:ext>
            </a:extLst>
          </p:cNvPr>
          <p:cNvSpPr txBox="1"/>
          <p:nvPr/>
        </p:nvSpPr>
        <p:spPr>
          <a:xfrm>
            <a:off x="307975" y="3437713"/>
            <a:ext cx="96456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500" dirty="0">
                <a:solidFill>
                  <a:srgbClr val="3D3D3D"/>
                </a:solidFill>
              </a:rPr>
              <a:t>Structure classique mais efficace. Comme souvent le design responsive mal gérer entraine des écrans beaucoup trop grand en desktop ce qui nuit à la lecture.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41002F8-4749-4041-9777-36A4C3DD3CD5}"/>
              </a:ext>
            </a:extLst>
          </p:cNvPr>
          <p:cNvSpPr txBox="1"/>
          <p:nvPr/>
        </p:nvSpPr>
        <p:spPr>
          <a:xfrm>
            <a:off x="387350" y="4409328"/>
            <a:ext cx="96456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500" dirty="0">
                <a:solidFill>
                  <a:srgbClr val="3D3D3D"/>
                </a:solidFill>
              </a:rPr>
              <a:t>Charte très agréable et dans le thème. La présence de feuille rappelle la nature et le fond en style papier recyclé est bien dans la thématique écologique.</a:t>
            </a:r>
          </a:p>
          <a:p>
            <a:pPr algn="l"/>
            <a:r>
              <a:rPr lang="fr-FR" sz="1500" dirty="0">
                <a:solidFill>
                  <a:srgbClr val="3D3D3D"/>
                </a:solidFill>
              </a:rPr>
              <a:t>Cette recyclerie est très axé agriculture élevage.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A6F0556-19C1-448E-9E92-DC70BFA3822F}"/>
              </a:ext>
            </a:extLst>
          </p:cNvPr>
          <p:cNvSpPr txBox="1"/>
          <p:nvPr/>
        </p:nvSpPr>
        <p:spPr>
          <a:xfrm>
            <a:off x="624719" y="5989996"/>
            <a:ext cx="96456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500" dirty="0">
                <a:solidFill>
                  <a:srgbClr val="3D3D3D"/>
                </a:solidFill>
              </a:rPr>
              <a:t>Attention au design en desktop</a:t>
            </a:r>
          </a:p>
        </p:txBody>
      </p:sp>
    </p:spTree>
    <p:extLst>
      <p:ext uri="{BB962C8B-B14F-4D97-AF65-F5344CB8AC3E}">
        <p14:creationId xmlns:p14="http://schemas.microsoft.com/office/powerpoint/2010/main" val="33897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291788-67A7-4826-8BAB-53F13FCC6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u="sng" dirty="0"/>
              <a:t>LE SITE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6A0AA5-1D2C-4B4F-8DCD-99EC77FD9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579" y="1538655"/>
            <a:ext cx="6086482" cy="2783237"/>
          </a:xfrm>
        </p:spPr>
        <p:txBody>
          <a:bodyPr>
            <a:normAutofit fontScale="85000" lnSpcReduction="10000"/>
          </a:bodyPr>
          <a:lstStyle/>
          <a:p>
            <a:r>
              <a:rPr lang="fr-FR" dirty="0"/>
              <a:t>Le site va aborder une structure classique avec logo icone et bandeau</a:t>
            </a:r>
          </a:p>
          <a:p>
            <a:r>
              <a:rPr lang="fr-FR" dirty="0"/>
              <a:t>Responsive sur 3 niveaux</a:t>
            </a:r>
          </a:p>
          <a:p>
            <a:r>
              <a:rPr lang="fr-FR" dirty="0"/>
              <a:t>Nous utiliserons Bootstrap et son système de grille à 12 colonnes </a:t>
            </a:r>
          </a:p>
          <a:p>
            <a:r>
              <a:rPr lang="fr-FR" dirty="0"/>
              <a:t>Un page accueil présentation du projet</a:t>
            </a:r>
          </a:p>
          <a:p>
            <a:r>
              <a:rPr lang="fr-FR" dirty="0"/>
              <a:t>Une page équipe qui présente l’équipe en charge du projet</a:t>
            </a:r>
          </a:p>
          <a:p>
            <a:r>
              <a:rPr lang="fr-FR" dirty="0"/>
              <a:t>Une page évènement qui présente les évènement à venir.</a:t>
            </a:r>
          </a:p>
          <a:p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7974A6-E158-4B4B-BCA3-40B6D7742205}"/>
              </a:ext>
            </a:extLst>
          </p:cNvPr>
          <p:cNvSpPr/>
          <p:nvPr/>
        </p:nvSpPr>
        <p:spPr>
          <a:xfrm>
            <a:off x="6763816" y="609600"/>
            <a:ext cx="4750850" cy="3149112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4DF18E-2F3C-4DD0-B6FA-8A04A3A0643E}"/>
              </a:ext>
            </a:extLst>
          </p:cNvPr>
          <p:cNvSpPr/>
          <p:nvPr/>
        </p:nvSpPr>
        <p:spPr>
          <a:xfrm>
            <a:off x="7212948" y="737897"/>
            <a:ext cx="447757" cy="3685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logo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C2B0F9-07B3-496C-83BA-A3ACDF0472FC}"/>
              </a:ext>
            </a:extLst>
          </p:cNvPr>
          <p:cNvSpPr/>
          <p:nvPr/>
        </p:nvSpPr>
        <p:spPr>
          <a:xfrm>
            <a:off x="7754325" y="919936"/>
            <a:ext cx="3472150" cy="17834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>
                <a:solidFill>
                  <a:srgbClr val="FF0000"/>
                </a:solidFill>
              </a:rPr>
              <a:t>nav</a:t>
            </a:r>
            <a:endParaRPr lang="fr-FR" sz="1000" dirty="0">
              <a:solidFill>
                <a:srgbClr val="FF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A94539-7688-4DD9-B992-3C803ABEA7DB}"/>
              </a:ext>
            </a:extLst>
          </p:cNvPr>
          <p:cNvSpPr/>
          <p:nvPr/>
        </p:nvSpPr>
        <p:spPr>
          <a:xfrm>
            <a:off x="7354474" y="1417517"/>
            <a:ext cx="1375834" cy="888562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A39AC6-73F1-4DAC-BDC3-43D3CC017716}"/>
              </a:ext>
            </a:extLst>
          </p:cNvPr>
          <p:cNvSpPr/>
          <p:nvPr/>
        </p:nvSpPr>
        <p:spPr>
          <a:xfrm>
            <a:off x="7400001" y="2430703"/>
            <a:ext cx="1375834" cy="888562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rgbClr val="FF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EDC735C-2146-4A0F-AC87-BBBF2F4055CD}"/>
              </a:ext>
            </a:extLst>
          </p:cNvPr>
          <p:cNvSpPr/>
          <p:nvPr/>
        </p:nvSpPr>
        <p:spPr>
          <a:xfrm>
            <a:off x="9018500" y="2430703"/>
            <a:ext cx="1375834" cy="888562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rgbClr val="FF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1151DF3-CE67-4450-B812-0022016290FE}"/>
              </a:ext>
            </a:extLst>
          </p:cNvPr>
          <p:cNvSpPr/>
          <p:nvPr/>
        </p:nvSpPr>
        <p:spPr>
          <a:xfrm>
            <a:off x="10591473" y="1360315"/>
            <a:ext cx="635001" cy="195895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contact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7" name="Encre 27">
                <a:extLst>
                  <a:ext uri="{FF2B5EF4-FFF2-40B4-BE49-F238E27FC236}">
                    <a16:creationId xmlns:a16="http://schemas.microsoft.com/office/drawing/2014/main" id="{ADD1D2E6-875C-4B7C-8BEE-4187CEFAE726}"/>
                  </a:ext>
                </a:extLst>
              </p14:cNvPr>
              <p14:cNvContentPartPr/>
              <p14:nvPr/>
            </p14:nvContentPartPr>
            <p14:xfrm>
              <a:off x="7391706" y="1457072"/>
              <a:ext cx="1259640" cy="773640"/>
            </p14:xfrm>
          </p:contentPart>
        </mc:Choice>
        <mc:Fallback xmlns="">
          <p:pic>
            <p:nvPicPr>
              <p:cNvPr id="27" name="Encre 27">
                <a:extLst>
                  <a:ext uri="{FF2B5EF4-FFF2-40B4-BE49-F238E27FC236}">
                    <a16:creationId xmlns:a16="http://schemas.microsoft.com/office/drawing/2014/main" id="{ADD1D2E6-875C-4B7C-8BEE-4187CEFAE72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82706" y="1448076"/>
                <a:ext cx="1277280" cy="791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8" name="Encre 27">
                <a:extLst>
                  <a:ext uri="{FF2B5EF4-FFF2-40B4-BE49-F238E27FC236}">
                    <a16:creationId xmlns:a16="http://schemas.microsoft.com/office/drawing/2014/main" id="{457602E1-E26E-4D2E-8D5C-B996A3C7084D}"/>
                  </a:ext>
                </a:extLst>
              </p14:cNvPr>
              <p14:cNvContentPartPr/>
              <p14:nvPr/>
            </p14:nvContentPartPr>
            <p14:xfrm>
              <a:off x="8702466" y="2498912"/>
              <a:ext cx="360" cy="360"/>
            </p14:xfrm>
          </p:contentPart>
        </mc:Choice>
        <mc:Fallback xmlns="">
          <p:pic>
            <p:nvPicPr>
              <p:cNvPr id="28" name="Encre 27">
                <a:extLst>
                  <a:ext uri="{FF2B5EF4-FFF2-40B4-BE49-F238E27FC236}">
                    <a16:creationId xmlns:a16="http://schemas.microsoft.com/office/drawing/2014/main" id="{457602E1-E26E-4D2E-8D5C-B996A3C7084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93466" y="248991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9" name="Encre 28">
                <a:extLst>
                  <a:ext uri="{FF2B5EF4-FFF2-40B4-BE49-F238E27FC236}">
                    <a16:creationId xmlns:a16="http://schemas.microsoft.com/office/drawing/2014/main" id="{3CCD69B5-145C-4151-88FD-046DC90C12BD}"/>
                  </a:ext>
                </a:extLst>
              </p14:cNvPr>
              <p14:cNvContentPartPr/>
              <p14:nvPr/>
            </p14:nvContentPartPr>
            <p14:xfrm>
              <a:off x="7497546" y="3264272"/>
              <a:ext cx="360" cy="360"/>
            </p14:xfrm>
          </p:contentPart>
        </mc:Choice>
        <mc:Fallback xmlns="">
          <p:pic>
            <p:nvPicPr>
              <p:cNvPr id="29" name="Encre 28">
                <a:extLst>
                  <a:ext uri="{FF2B5EF4-FFF2-40B4-BE49-F238E27FC236}">
                    <a16:creationId xmlns:a16="http://schemas.microsoft.com/office/drawing/2014/main" id="{3CCD69B5-145C-4151-88FD-046DC90C12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88546" y="32552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1" name="Encre 40">
                <a:extLst>
                  <a:ext uri="{FF2B5EF4-FFF2-40B4-BE49-F238E27FC236}">
                    <a16:creationId xmlns:a16="http://schemas.microsoft.com/office/drawing/2014/main" id="{A4223551-14D2-46A8-BE42-1FDC53616982}"/>
                  </a:ext>
                </a:extLst>
              </p14:cNvPr>
              <p14:cNvContentPartPr/>
              <p14:nvPr/>
            </p14:nvContentPartPr>
            <p14:xfrm>
              <a:off x="9101346" y="1504592"/>
              <a:ext cx="1021680" cy="117360"/>
            </p14:xfrm>
          </p:contentPart>
        </mc:Choice>
        <mc:Fallback xmlns="">
          <p:pic>
            <p:nvPicPr>
              <p:cNvPr id="41" name="Encre 40">
                <a:extLst>
                  <a:ext uri="{FF2B5EF4-FFF2-40B4-BE49-F238E27FC236}">
                    <a16:creationId xmlns:a16="http://schemas.microsoft.com/office/drawing/2014/main" id="{A4223551-14D2-46A8-BE42-1FDC5361698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92706" y="1495592"/>
                <a:ext cx="103932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2" name="Encre 41">
                <a:extLst>
                  <a:ext uri="{FF2B5EF4-FFF2-40B4-BE49-F238E27FC236}">
                    <a16:creationId xmlns:a16="http://schemas.microsoft.com/office/drawing/2014/main" id="{6825D756-5C80-4C02-AB8B-23048D71B189}"/>
                  </a:ext>
                </a:extLst>
              </p14:cNvPr>
              <p14:cNvContentPartPr/>
              <p14:nvPr/>
            </p14:nvContentPartPr>
            <p14:xfrm>
              <a:off x="9239946" y="1774232"/>
              <a:ext cx="870480" cy="58320"/>
            </p14:xfrm>
          </p:contentPart>
        </mc:Choice>
        <mc:Fallback xmlns="">
          <p:pic>
            <p:nvPicPr>
              <p:cNvPr id="42" name="Encre 41">
                <a:extLst>
                  <a:ext uri="{FF2B5EF4-FFF2-40B4-BE49-F238E27FC236}">
                    <a16:creationId xmlns:a16="http://schemas.microsoft.com/office/drawing/2014/main" id="{6825D756-5C80-4C02-AB8B-23048D71B18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30946" y="1765232"/>
                <a:ext cx="88812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3" name="Encre 42">
                <a:extLst>
                  <a:ext uri="{FF2B5EF4-FFF2-40B4-BE49-F238E27FC236}">
                    <a16:creationId xmlns:a16="http://schemas.microsoft.com/office/drawing/2014/main" id="{164C627E-3BC5-472B-940F-D9CF795A2F45}"/>
                  </a:ext>
                </a:extLst>
              </p14:cNvPr>
              <p14:cNvContentPartPr/>
              <p14:nvPr/>
            </p14:nvContentPartPr>
            <p14:xfrm>
              <a:off x="9068946" y="2122712"/>
              <a:ext cx="919440" cy="43920"/>
            </p14:xfrm>
          </p:contentPart>
        </mc:Choice>
        <mc:Fallback xmlns="">
          <p:pic>
            <p:nvPicPr>
              <p:cNvPr id="43" name="Encre 42">
                <a:extLst>
                  <a:ext uri="{FF2B5EF4-FFF2-40B4-BE49-F238E27FC236}">
                    <a16:creationId xmlns:a16="http://schemas.microsoft.com/office/drawing/2014/main" id="{164C627E-3BC5-472B-940F-D9CF795A2F4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059946" y="2113712"/>
                <a:ext cx="93708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6" name="Encre 46">
                <a:extLst>
                  <a:ext uri="{FF2B5EF4-FFF2-40B4-BE49-F238E27FC236}">
                    <a16:creationId xmlns:a16="http://schemas.microsoft.com/office/drawing/2014/main" id="{C2542CA9-85CF-43A2-8D00-FF1350779320}"/>
                  </a:ext>
                </a:extLst>
              </p14:cNvPr>
              <p14:cNvContentPartPr/>
              <p14:nvPr/>
            </p14:nvContentPartPr>
            <p14:xfrm>
              <a:off x="7570986" y="2539592"/>
              <a:ext cx="2589480" cy="643320"/>
            </p14:xfrm>
          </p:contentPart>
        </mc:Choice>
        <mc:Fallback xmlns="">
          <p:pic>
            <p:nvPicPr>
              <p:cNvPr id="46" name="Encre 46">
                <a:extLst>
                  <a:ext uri="{FF2B5EF4-FFF2-40B4-BE49-F238E27FC236}">
                    <a16:creationId xmlns:a16="http://schemas.microsoft.com/office/drawing/2014/main" id="{C2542CA9-85CF-43A2-8D00-FF135077932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561987" y="2530952"/>
                <a:ext cx="2607118" cy="66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5" name="Encre 54">
                <a:extLst>
                  <a:ext uri="{FF2B5EF4-FFF2-40B4-BE49-F238E27FC236}">
                    <a16:creationId xmlns:a16="http://schemas.microsoft.com/office/drawing/2014/main" id="{43948AA8-A430-42BC-9E0C-B922C55E43EC}"/>
                  </a:ext>
                </a:extLst>
              </p14:cNvPr>
              <p14:cNvContentPartPr/>
              <p14:nvPr/>
            </p14:nvContentPartPr>
            <p14:xfrm>
              <a:off x="10754106" y="2278592"/>
              <a:ext cx="403200" cy="45000"/>
            </p14:xfrm>
          </p:contentPart>
        </mc:Choice>
        <mc:Fallback xmlns="">
          <p:pic>
            <p:nvPicPr>
              <p:cNvPr id="55" name="Encre 54">
                <a:extLst>
                  <a:ext uri="{FF2B5EF4-FFF2-40B4-BE49-F238E27FC236}">
                    <a16:creationId xmlns:a16="http://schemas.microsoft.com/office/drawing/2014/main" id="{43948AA8-A430-42BC-9E0C-B922C55E43E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745106" y="2269952"/>
                <a:ext cx="42084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6" name="Encre 55">
                <a:extLst>
                  <a:ext uri="{FF2B5EF4-FFF2-40B4-BE49-F238E27FC236}">
                    <a16:creationId xmlns:a16="http://schemas.microsoft.com/office/drawing/2014/main" id="{AD8F23BA-6AEF-4317-AAB5-7BF931E2DD64}"/>
                  </a:ext>
                </a:extLst>
              </p14:cNvPr>
              <p14:cNvContentPartPr/>
              <p14:nvPr/>
            </p14:nvContentPartPr>
            <p14:xfrm>
              <a:off x="10721346" y="2564072"/>
              <a:ext cx="289080" cy="36720"/>
            </p14:xfrm>
          </p:contentPart>
        </mc:Choice>
        <mc:Fallback xmlns="">
          <p:pic>
            <p:nvPicPr>
              <p:cNvPr id="56" name="Encre 55">
                <a:extLst>
                  <a:ext uri="{FF2B5EF4-FFF2-40B4-BE49-F238E27FC236}">
                    <a16:creationId xmlns:a16="http://schemas.microsoft.com/office/drawing/2014/main" id="{AD8F23BA-6AEF-4317-AAB5-7BF931E2DD6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712706" y="2555072"/>
                <a:ext cx="3067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7" name="Encre 56">
                <a:extLst>
                  <a:ext uri="{FF2B5EF4-FFF2-40B4-BE49-F238E27FC236}">
                    <a16:creationId xmlns:a16="http://schemas.microsoft.com/office/drawing/2014/main" id="{F4867247-DAD4-4D02-8CF3-1123AADFFFA7}"/>
                  </a:ext>
                </a:extLst>
              </p14:cNvPr>
              <p14:cNvContentPartPr/>
              <p14:nvPr/>
            </p14:nvContentPartPr>
            <p14:xfrm>
              <a:off x="10697226" y="2734712"/>
              <a:ext cx="390600" cy="46800"/>
            </p14:xfrm>
          </p:contentPart>
        </mc:Choice>
        <mc:Fallback xmlns="">
          <p:pic>
            <p:nvPicPr>
              <p:cNvPr id="57" name="Encre 56">
                <a:extLst>
                  <a:ext uri="{FF2B5EF4-FFF2-40B4-BE49-F238E27FC236}">
                    <a16:creationId xmlns:a16="http://schemas.microsoft.com/office/drawing/2014/main" id="{F4867247-DAD4-4D02-8CF3-1123AADFFFA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688226" y="2726072"/>
                <a:ext cx="40824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8" name="Encre 58">
                <a:extLst>
                  <a:ext uri="{FF2B5EF4-FFF2-40B4-BE49-F238E27FC236}">
                    <a16:creationId xmlns:a16="http://schemas.microsoft.com/office/drawing/2014/main" id="{72269E45-C324-4883-8AC9-69ADD7E5A3F0}"/>
                  </a:ext>
                </a:extLst>
              </p14:cNvPr>
              <p14:cNvContentPartPr/>
              <p14:nvPr/>
            </p14:nvContentPartPr>
            <p14:xfrm>
              <a:off x="10688946" y="1579219"/>
              <a:ext cx="408960" cy="585000"/>
            </p14:xfrm>
          </p:contentPart>
        </mc:Choice>
        <mc:Fallback xmlns="">
          <p:pic>
            <p:nvPicPr>
              <p:cNvPr id="58" name="Encre 58">
                <a:extLst>
                  <a:ext uri="{FF2B5EF4-FFF2-40B4-BE49-F238E27FC236}">
                    <a16:creationId xmlns:a16="http://schemas.microsoft.com/office/drawing/2014/main" id="{72269E45-C324-4883-8AC9-69ADD7E5A3F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679954" y="1570225"/>
                <a:ext cx="426584" cy="6026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9" name="Encre 58">
                <a:extLst>
                  <a:ext uri="{FF2B5EF4-FFF2-40B4-BE49-F238E27FC236}">
                    <a16:creationId xmlns:a16="http://schemas.microsoft.com/office/drawing/2014/main" id="{840E4E21-1446-4D76-A1A7-FB076B294209}"/>
                  </a:ext>
                </a:extLst>
              </p14:cNvPr>
              <p14:cNvContentPartPr/>
              <p14:nvPr/>
            </p14:nvContentPartPr>
            <p14:xfrm>
              <a:off x="10737906" y="2924072"/>
              <a:ext cx="287640" cy="79920"/>
            </p14:xfrm>
          </p:contentPart>
        </mc:Choice>
        <mc:Fallback xmlns="">
          <p:pic>
            <p:nvPicPr>
              <p:cNvPr id="59" name="Encre 58">
                <a:extLst>
                  <a:ext uri="{FF2B5EF4-FFF2-40B4-BE49-F238E27FC236}">
                    <a16:creationId xmlns:a16="http://schemas.microsoft.com/office/drawing/2014/main" id="{840E4E21-1446-4D76-A1A7-FB076B29420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728906" y="2915432"/>
                <a:ext cx="305280" cy="97560"/>
              </a:xfrm>
              <a:prstGeom prst="rect">
                <a:avLst/>
              </a:prstGeom>
            </p:spPr>
          </p:pic>
        </mc:Fallback>
      </mc:AlternateContent>
      <p:sp>
        <p:nvSpPr>
          <p:cNvPr id="61" name="Rectangle 60">
            <a:extLst>
              <a:ext uri="{FF2B5EF4-FFF2-40B4-BE49-F238E27FC236}">
                <a16:creationId xmlns:a16="http://schemas.microsoft.com/office/drawing/2014/main" id="{B2D817AB-4694-4789-912C-A60002F2E440}"/>
              </a:ext>
            </a:extLst>
          </p:cNvPr>
          <p:cNvSpPr/>
          <p:nvPr/>
        </p:nvSpPr>
        <p:spPr>
          <a:xfrm>
            <a:off x="10043145" y="4169832"/>
            <a:ext cx="1291602" cy="2348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9FA0132-EDF1-48F3-9CD8-4F7A243106EF}"/>
              </a:ext>
            </a:extLst>
          </p:cNvPr>
          <p:cNvSpPr/>
          <p:nvPr/>
        </p:nvSpPr>
        <p:spPr>
          <a:xfrm>
            <a:off x="10108659" y="4240664"/>
            <a:ext cx="431007" cy="42414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logo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66" name="Encre 66">
                <a:extLst>
                  <a:ext uri="{FF2B5EF4-FFF2-40B4-BE49-F238E27FC236}">
                    <a16:creationId xmlns:a16="http://schemas.microsoft.com/office/drawing/2014/main" id="{BD73421C-CD86-4629-9B17-4E1A8D0F7771}"/>
                  </a:ext>
                </a:extLst>
              </p14:cNvPr>
              <p14:cNvContentPartPr/>
              <p14:nvPr/>
            </p14:nvContentPartPr>
            <p14:xfrm>
              <a:off x="10854756" y="4515286"/>
              <a:ext cx="203040" cy="81360"/>
            </p14:xfrm>
          </p:contentPart>
        </mc:Choice>
        <mc:Fallback xmlns="">
          <p:pic>
            <p:nvPicPr>
              <p:cNvPr id="66" name="Encre 66">
                <a:extLst>
                  <a:ext uri="{FF2B5EF4-FFF2-40B4-BE49-F238E27FC236}">
                    <a16:creationId xmlns:a16="http://schemas.microsoft.com/office/drawing/2014/main" id="{BD73421C-CD86-4629-9B17-4E1A8D0F777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846116" y="4506326"/>
                <a:ext cx="220680" cy="989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7" name="Encre 66">
                <a:extLst>
                  <a:ext uri="{FF2B5EF4-FFF2-40B4-BE49-F238E27FC236}">
                    <a16:creationId xmlns:a16="http://schemas.microsoft.com/office/drawing/2014/main" id="{B4F78009-E7FF-4FF2-8091-060B0B26BBD6}"/>
                  </a:ext>
                </a:extLst>
              </p14:cNvPr>
              <p14:cNvContentPartPr/>
              <p14:nvPr/>
            </p14:nvContentPartPr>
            <p14:xfrm>
              <a:off x="10871316" y="4425646"/>
              <a:ext cx="186840" cy="360"/>
            </p14:xfrm>
          </p:contentPart>
        </mc:Choice>
        <mc:Fallback xmlns="">
          <p:pic>
            <p:nvPicPr>
              <p:cNvPr id="67" name="Encre 66">
                <a:extLst>
                  <a:ext uri="{FF2B5EF4-FFF2-40B4-BE49-F238E27FC236}">
                    <a16:creationId xmlns:a16="http://schemas.microsoft.com/office/drawing/2014/main" id="{B4F78009-E7FF-4FF2-8091-060B0B26BBD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862316" y="4416646"/>
                <a:ext cx="2044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68" name="Encre 67">
                <a:extLst>
                  <a:ext uri="{FF2B5EF4-FFF2-40B4-BE49-F238E27FC236}">
                    <a16:creationId xmlns:a16="http://schemas.microsoft.com/office/drawing/2014/main" id="{2125012A-7A17-4DBE-9EF4-8964FFA28F4A}"/>
                  </a:ext>
                </a:extLst>
              </p14:cNvPr>
              <p14:cNvContentPartPr/>
              <p14:nvPr/>
            </p14:nvContentPartPr>
            <p14:xfrm>
              <a:off x="7980876" y="916726"/>
              <a:ext cx="360" cy="360"/>
            </p14:xfrm>
          </p:contentPart>
        </mc:Choice>
        <mc:Fallback xmlns="">
          <p:pic>
            <p:nvPicPr>
              <p:cNvPr id="68" name="Encre 67">
                <a:extLst>
                  <a:ext uri="{FF2B5EF4-FFF2-40B4-BE49-F238E27FC236}">
                    <a16:creationId xmlns:a16="http://schemas.microsoft.com/office/drawing/2014/main" id="{2125012A-7A17-4DBE-9EF4-8964FFA28F4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72236" y="907726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0" name="Rectangle 69">
            <a:extLst>
              <a:ext uri="{FF2B5EF4-FFF2-40B4-BE49-F238E27FC236}">
                <a16:creationId xmlns:a16="http://schemas.microsoft.com/office/drawing/2014/main" id="{B5F2C512-625E-40B7-A362-290FA1B76B5B}"/>
              </a:ext>
            </a:extLst>
          </p:cNvPr>
          <p:cNvSpPr/>
          <p:nvPr/>
        </p:nvSpPr>
        <p:spPr>
          <a:xfrm>
            <a:off x="10606497" y="4256583"/>
            <a:ext cx="619977" cy="40822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>
                <a:solidFill>
                  <a:srgbClr val="FF0000"/>
                </a:solidFill>
              </a:rPr>
              <a:t>nav</a:t>
            </a:r>
            <a:endParaRPr lang="fr-FR" sz="1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3" name="Encre 73">
                <a:extLst>
                  <a:ext uri="{FF2B5EF4-FFF2-40B4-BE49-F238E27FC236}">
                    <a16:creationId xmlns:a16="http://schemas.microsoft.com/office/drawing/2014/main" id="{B91A3680-3C0A-4E11-923B-2F65FDA208A6}"/>
                  </a:ext>
                </a:extLst>
              </p14:cNvPr>
              <p14:cNvContentPartPr/>
              <p14:nvPr/>
            </p14:nvContentPartPr>
            <p14:xfrm>
              <a:off x="11056864" y="4551455"/>
              <a:ext cx="132480" cy="56520"/>
            </p14:xfrm>
          </p:contentPart>
        </mc:Choice>
        <mc:Fallback xmlns="">
          <p:pic>
            <p:nvPicPr>
              <p:cNvPr id="73" name="Encre 73">
                <a:extLst>
                  <a:ext uri="{FF2B5EF4-FFF2-40B4-BE49-F238E27FC236}">
                    <a16:creationId xmlns:a16="http://schemas.microsoft.com/office/drawing/2014/main" id="{B91A3680-3C0A-4E11-923B-2F65FDA208A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047864" y="4542512"/>
                <a:ext cx="150120" cy="74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4" name="Encre 73">
                <a:extLst>
                  <a:ext uri="{FF2B5EF4-FFF2-40B4-BE49-F238E27FC236}">
                    <a16:creationId xmlns:a16="http://schemas.microsoft.com/office/drawing/2014/main" id="{5C9873F7-749E-47F0-BC6B-6D5FF43006AC}"/>
                  </a:ext>
                </a:extLst>
              </p14:cNvPr>
              <p14:cNvContentPartPr/>
              <p14:nvPr/>
            </p14:nvContentPartPr>
            <p14:xfrm>
              <a:off x="11064064" y="4484855"/>
              <a:ext cx="125280" cy="7920"/>
            </p14:xfrm>
          </p:contentPart>
        </mc:Choice>
        <mc:Fallback xmlns="">
          <p:pic>
            <p:nvPicPr>
              <p:cNvPr id="74" name="Encre 73">
                <a:extLst>
                  <a:ext uri="{FF2B5EF4-FFF2-40B4-BE49-F238E27FC236}">
                    <a16:creationId xmlns:a16="http://schemas.microsoft.com/office/drawing/2014/main" id="{5C9873F7-749E-47F0-BC6B-6D5FF43006A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055064" y="4475855"/>
                <a:ext cx="14292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5" name="Encre 74">
                <a:extLst>
                  <a:ext uri="{FF2B5EF4-FFF2-40B4-BE49-F238E27FC236}">
                    <a16:creationId xmlns:a16="http://schemas.microsoft.com/office/drawing/2014/main" id="{031D9A96-3A40-46A0-B5AC-F2F7F32D6744}"/>
                  </a:ext>
                </a:extLst>
              </p14:cNvPr>
              <p14:cNvContentPartPr/>
              <p14:nvPr/>
            </p14:nvContentPartPr>
            <p14:xfrm>
              <a:off x="8014864" y="1413335"/>
              <a:ext cx="360" cy="360"/>
            </p14:xfrm>
          </p:contentPart>
        </mc:Choice>
        <mc:Fallback xmlns="">
          <p:pic>
            <p:nvPicPr>
              <p:cNvPr id="75" name="Encre 74">
                <a:extLst>
                  <a:ext uri="{FF2B5EF4-FFF2-40B4-BE49-F238E27FC236}">
                    <a16:creationId xmlns:a16="http://schemas.microsoft.com/office/drawing/2014/main" id="{031D9A96-3A40-46A0-B5AC-F2F7F32D674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05864" y="1404335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1CA8D128-24B5-4361-9726-D25D9893BD56}"/>
              </a:ext>
            </a:extLst>
          </p:cNvPr>
          <p:cNvSpPr/>
          <p:nvPr/>
        </p:nvSpPr>
        <p:spPr>
          <a:xfrm>
            <a:off x="10160466" y="4787647"/>
            <a:ext cx="1066008" cy="814732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9" name="Encre 27">
                <a:extLst>
                  <a:ext uri="{FF2B5EF4-FFF2-40B4-BE49-F238E27FC236}">
                    <a16:creationId xmlns:a16="http://schemas.microsoft.com/office/drawing/2014/main" id="{AC8B12F8-93CA-4A79-8FBF-7EA62EE8B2F3}"/>
                  </a:ext>
                </a:extLst>
              </p14:cNvPr>
              <p14:cNvContentPartPr/>
              <p14:nvPr/>
            </p14:nvContentPartPr>
            <p14:xfrm>
              <a:off x="10106135" y="4855349"/>
              <a:ext cx="1137229" cy="698458"/>
            </p14:xfrm>
          </p:contentPart>
        </mc:Choice>
        <mc:Fallback xmlns="">
          <p:pic>
            <p:nvPicPr>
              <p:cNvPr id="79" name="Encre 27">
                <a:extLst>
                  <a:ext uri="{FF2B5EF4-FFF2-40B4-BE49-F238E27FC236}">
                    <a16:creationId xmlns:a16="http://schemas.microsoft.com/office/drawing/2014/main" id="{AC8B12F8-93CA-4A79-8FBF-7EA62EE8B2F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097135" y="4846353"/>
                <a:ext cx="1154869" cy="7160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85" name="Encre 84">
                <a:extLst>
                  <a:ext uri="{FF2B5EF4-FFF2-40B4-BE49-F238E27FC236}">
                    <a16:creationId xmlns:a16="http://schemas.microsoft.com/office/drawing/2014/main" id="{4B200DB7-334D-4545-94FB-CA4DCF4DAB3C}"/>
                  </a:ext>
                </a:extLst>
              </p14:cNvPr>
              <p14:cNvContentPartPr/>
              <p14:nvPr/>
            </p14:nvContentPartPr>
            <p14:xfrm>
              <a:off x="10184288" y="6318092"/>
              <a:ext cx="919440" cy="43920"/>
            </p14:xfrm>
          </p:contentPart>
        </mc:Choice>
        <mc:Fallback xmlns="">
          <p:pic>
            <p:nvPicPr>
              <p:cNvPr id="85" name="Encre 84">
                <a:extLst>
                  <a:ext uri="{FF2B5EF4-FFF2-40B4-BE49-F238E27FC236}">
                    <a16:creationId xmlns:a16="http://schemas.microsoft.com/office/drawing/2014/main" id="{4B200DB7-334D-4545-94FB-CA4DCF4DAB3C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175288" y="6309092"/>
                <a:ext cx="937080" cy="61560"/>
              </a:xfrm>
              <a:prstGeom prst="rect">
                <a:avLst/>
              </a:prstGeom>
            </p:spPr>
          </p:pic>
        </mc:Fallback>
      </mc:AlternateContent>
      <p:sp>
        <p:nvSpPr>
          <p:cNvPr id="87" name="Rectangle 86">
            <a:extLst>
              <a:ext uri="{FF2B5EF4-FFF2-40B4-BE49-F238E27FC236}">
                <a16:creationId xmlns:a16="http://schemas.microsoft.com/office/drawing/2014/main" id="{9E8BFD70-F080-415D-8F31-B93359FB6A7B}"/>
              </a:ext>
            </a:extLst>
          </p:cNvPr>
          <p:cNvSpPr/>
          <p:nvPr/>
        </p:nvSpPr>
        <p:spPr>
          <a:xfrm>
            <a:off x="10160466" y="5667116"/>
            <a:ext cx="1062165" cy="759634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91" name="Encre 90">
                <a:extLst>
                  <a:ext uri="{FF2B5EF4-FFF2-40B4-BE49-F238E27FC236}">
                    <a16:creationId xmlns:a16="http://schemas.microsoft.com/office/drawing/2014/main" id="{6D042ABB-CD01-4070-9EA3-D11C716DEAC7}"/>
                  </a:ext>
                </a:extLst>
              </p14:cNvPr>
              <p14:cNvContentPartPr/>
              <p14:nvPr/>
            </p14:nvContentPartPr>
            <p14:xfrm>
              <a:off x="10390504" y="6327695"/>
              <a:ext cx="710280" cy="360"/>
            </p14:xfrm>
          </p:contentPart>
        </mc:Choice>
        <mc:Fallback xmlns="">
          <p:pic>
            <p:nvPicPr>
              <p:cNvPr id="91" name="Encre 90">
                <a:extLst>
                  <a:ext uri="{FF2B5EF4-FFF2-40B4-BE49-F238E27FC236}">
                    <a16:creationId xmlns:a16="http://schemas.microsoft.com/office/drawing/2014/main" id="{6D042ABB-CD01-4070-9EA3-D11C716DEAC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381504" y="6318695"/>
                <a:ext cx="72792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94" name="Rectangle 93">
            <a:extLst>
              <a:ext uri="{FF2B5EF4-FFF2-40B4-BE49-F238E27FC236}">
                <a16:creationId xmlns:a16="http://schemas.microsoft.com/office/drawing/2014/main" id="{9F09AF99-E279-46C5-BFE1-F663F5A7BD91}"/>
              </a:ext>
            </a:extLst>
          </p:cNvPr>
          <p:cNvSpPr/>
          <p:nvPr/>
        </p:nvSpPr>
        <p:spPr>
          <a:xfrm>
            <a:off x="6032500" y="4165706"/>
            <a:ext cx="3847375" cy="234857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BABABA7-ADAE-4BC1-B2F1-2C0BDA791B25}"/>
              </a:ext>
            </a:extLst>
          </p:cNvPr>
          <p:cNvSpPr/>
          <p:nvPr/>
        </p:nvSpPr>
        <p:spPr>
          <a:xfrm>
            <a:off x="6199445" y="4379872"/>
            <a:ext cx="447757" cy="3685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logo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01145CBF-A895-4D2D-8CA2-C933A53A9247}"/>
              </a:ext>
            </a:extLst>
          </p:cNvPr>
          <p:cNvSpPr/>
          <p:nvPr/>
        </p:nvSpPr>
        <p:spPr>
          <a:xfrm>
            <a:off x="6763816" y="4493342"/>
            <a:ext cx="2855544" cy="241236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>
                <a:solidFill>
                  <a:srgbClr val="FF0000"/>
                </a:solidFill>
              </a:rPr>
              <a:t>nav</a:t>
            </a:r>
            <a:endParaRPr lang="fr-FR" sz="1000" dirty="0">
              <a:solidFill>
                <a:srgbClr val="FF0000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BD99865-47A8-4614-91FA-E609E3DE9995}"/>
              </a:ext>
            </a:extLst>
          </p:cNvPr>
          <p:cNvSpPr/>
          <p:nvPr/>
        </p:nvSpPr>
        <p:spPr>
          <a:xfrm>
            <a:off x="6525031" y="4973937"/>
            <a:ext cx="1375834" cy="888562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rgbClr val="FF0000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F1C3F7E-B875-428D-B40A-72E1C7F56A76}"/>
              </a:ext>
            </a:extLst>
          </p:cNvPr>
          <p:cNvSpPr/>
          <p:nvPr/>
        </p:nvSpPr>
        <p:spPr>
          <a:xfrm>
            <a:off x="6525031" y="6071287"/>
            <a:ext cx="1375834" cy="452126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rgbClr val="FF00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2F5636-C273-4295-822D-4AD5ABAB2B25}"/>
              </a:ext>
            </a:extLst>
          </p:cNvPr>
          <p:cNvSpPr/>
          <p:nvPr/>
        </p:nvSpPr>
        <p:spPr>
          <a:xfrm>
            <a:off x="8243526" y="4996202"/>
            <a:ext cx="1375834" cy="888562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rgbClr val="FF0000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131B1F5-685B-44F3-AE81-AAED83221FA1}"/>
              </a:ext>
            </a:extLst>
          </p:cNvPr>
          <p:cNvSpPr/>
          <p:nvPr/>
        </p:nvSpPr>
        <p:spPr>
          <a:xfrm>
            <a:off x="8243526" y="6062153"/>
            <a:ext cx="1375834" cy="452126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06" name="Encre 27">
                <a:extLst>
                  <a:ext uri="{FF2B5EF4-FFF2-40B4-BE49-F238E27FC236}">
                    <a16:creationId xmlns:a16="http://schemas.microsoft.com/office/drawing/2014/main" id="{6FC895D2-0906-4597-9CF8-F3F02F0920AF}"/>
                  </a:ext>
                </a:extLst>
              </p14:cNvPr>
              <p14:cNvContentPartPr/>
              <p14:nvPr/>
            </p14:nvContentPartPr>
            <p14:xfrm>
              <a:off x="6569784" y="5008968"/>
              <a:ext cx="1259640" cy="773640"/>
            </p14:xfrm>
          </p:contentPart>
        </mc:Choice>
        <mc:Fallback xmlns="">
          <p:pic>
            <p:nvPicPr>
              <p:cNvPr id="106" name="Encre 27">
                <a:extLst>
                  <a:ext uri="{FF2B5EF4-FFF2-40B4-BE49-F238E27FC236}">
                    <a16:creationId xmlns:a16="http://schemas.microsoft.com/office/drawing/2014/main" id="{6FC895D2-0906-4597-9CF8-F3F02F0920AF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560784" y="4999972"/>
                <a:ext cx="1277280" cy="791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08" name="Encre 107">
                <a:extLst>
                  <a:ext uri="{FF2B5EF4-FFF2-40B4-BE49-F238E27FC236}">
                    <a16:creationId xmlns:a16="http://schemas.microsoft.com/office/drawing/2014/main" id="{F3C14907-57BC-40B4-8DBF-E4F7B4E4ADFB}"/>
                  </a:ext>
                </a:extLst>
              </p14:cNvPr>
              <p14:cNvContentPartPr/>
              <p14:nvPr/>
            </p14:nvContentPartPr>
            <p14:xfrm>
              <a:off x="10217346" y="6082638"/>
              <a:ext cx="870480" cy="58320"/>
            </p14:xfrm>
          </p:contentPart>
        </mc:Choice>
        <mc:Fallback xmlns="">
          <p:pic>
            <p:nvPicPr>
              <p:cNvPr id="108" name="Encre 107">
                <a:extLst>
                  <a:ext uri="{FF2B5EF4-FFF2-40B4-BE49-F238E27FC236}">
                    <a16:creationId xmlns:a16="http://schemas.microsoft.com/office/drawing/2014/main" id="{F3C14907-57BC-40B4-8DBF-E4F7B4E4ADF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208346" y="6073638"/>
                <a:ext cx="88812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10" name="Encre 109">
                <a:extLst>
                  <a:ext uri="{FF2B5EF4-FFF2-40B4-BE49-F238E27FC236}">
                    <a16:creationId xmlns:a16="http://schemas.microsoft.com/office/drawing/2014/main" id="{4DC20BE7-5E90-4F0A-B009-95C15A2659F3}"/>
                  </a:ext>
                </a:extLst>
              </p14:cNvPr>
              <p14:cNvContentPartPr/>
              <p14:nvPr/>
            </p14:nvContentPartPr>
            <p14:xfrm>
              <a:off x="10186384" y="5825933"/>
              <a:ext cx="870480" cy="58320"/>
            </p14:xfrm>
          </p:contentPart>
        </mc:Choice>
        <mc:Fallback xmlns="">
          <p:pic>
            <p:nvPicPr>
              <p:cNvPr id="110" name="Encre 109">
                <a:extLst>
                  <a:ext uri="{FF2B5EF4-FFF2-40B4-BE49-F238E27FC236}">
                    <a16:creationId xmlns:a16="http://schemas.microsoft.com/office/drawing/2014/main" id="{4DC20BE7-5E90-4F0A-B009-95C15A2659F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177384" y="5816933"/>
                <a:ext cx="88812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7" name="Encre 117">
                <a:extLst>
                  <a:ext uri="{FF2B5EF4-FFF2-40B4-BE49-F238E27FC236}">
                    <a16:creationId xmlns:a16="http://schemas.microsoft.com/office/drawing/2014/main" id="{042CF688-7BD9-4740-815D-028BB6F2DF4A}"/>
                  </a:ext>
                </a:extLst>
              </p14:cNvPr>
              <p14:cNvContentPartPr/>
              <p14:nvPr/>
            </p14:nvContentPartPr>
            <p14:xfrm>
              <a:off x="8407686" y="5126802"/>
              <a:ext cx="918475" cy="541269"/>
            </p14:xfrm>
          </p:contentPart>
        </mc:Choice>
        <mc:Fallback xmlns="">
          <p:pic>
            <p:nvPicPr>
              <p:cNvPr id="117" name="Encre 117">
                <a:extLst>
                  <a:ext uri="{FF2B5EF4-FFF2-40B4-BE49-F238E27FC236}">
                    <a16:creationId xmlns:a16="http://schemas.microsoft.com/office/drawing/2014/main" id="{042CF688-7BD9-4740-815D-028BB6F2DF4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398685" y="5117805"/>
                <a:ext cx="936117" cy="558903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8" name="Diagramme 9">
            <a:extLst>
              <a:ext uri="{FF2B5EF4-FFF2-40B4-BE49-F238E27FC236}">
                <a16:creationId xmlns:a16="http://schemas.microsoft.com/office/drawing/2014/main" id="{82C9A6DC-8AE8-46B9-87EC-0048CDA934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255259"/>
              </p:ext>
            </p:extLst>
          </p:nvPr>
        </p:nvGraphicFramePr>
        <p:xfrm>
          <a:off x="1352973" y="4664806"/>
          <a:ext cx="3839694" cy="182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8" r:lo="rId49" r:qs="rId50" r:cs="rId51"/>
          </a:graphicData>
        </a:graphic>
      </p:graphicFrame>
    </p:spTree>
    <p:extLst>
      <p:ext uri="{BB962C8B-B14F-4D97-AF65-F5344CB8AC3E}">
        <p14:creationId xmlns:p14="http://schemas.microsoft.com/office/powerpoint/2010/main" val="22819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A2CAD5-180F-4A95-B9FA-6CB5F96A0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MOOD BOARD</a:t>
            </a: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0D006CF5-BAC6-496D-A3E7-0AD581009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34" y="1566333"/>
            <a:ext cx="8621239" cy="484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131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A2CAD5-180F-4A95-B9FA-6CB5F96A0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MAQUETTE</a:t>
            </a: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EFD93A18-1A39-4808-A1D6-44A9DC9B5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198" y="1667165"/>
            <a:ext cx="3065599" cy="4756468"/>
          </a:xfrm>
          <a:prstGeom prst="rect">
            <a:avLst/>
          </a:prstGeom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923169F5-A54F-4C22-9868-57224AF8E9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599" y="3175502"/>
            <a:ext cx="1828800" cy="325120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DF3943F-39F0-4E1D-BFFD-F90EDA33900B}"/>
              </a:ext>
            </a:extLst>
          </p:cNvPr>
          <p:cNvSpPr txBox="1"/>
          <p:nvPr/>
        </p:nvSpPr>
        <p:spPr>
          <a:xfrm>
            <a:off x="3536397" y="1270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dirty="0"/>
              <a:t>Desktop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89DBB2A-DFF2-4F0D-838E-8304867D1317}"/>
              </a:ext>
            </a:extLst>
          </p:cNvPr>
          <p:cNvSpPr txBox="1"/>
          <p:nvPr/>
        </p:nvSpPr>
        <p:spPr>
          <a:xfrm>
            <a:off x="5514069" y="280617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dirty="0"/>
              <a:t>smartphone</a:t>
            </a:r>
          </a:p>
        </p:txBody>
      </p:sp>
    </p:spTree>
    <p:extLst>
      <p:ext uri="{BB962C8B-B14F-4D97-AF65-F5344CB8AC3E}">
        <p14:creationId xmlns:p14="http://schemas.microsoft.com/office/powerpoint/2010/main" val="127584181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Grand écran</PresentationFormat>
  <Paragraphs>0</Paragraphs>
  <Slides>9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0" baseType="lpstr">
      <vt:lpstr>Facet</vt:lpstr>
      <vt:lpstr>LA RECUPERIE CATALANE  </vt:lpstr>
      <vt:lpstr>PRESENTATION</vt:lpstr>
      <vt:lpstr>OBJECTIF</vt:lpstr>
      <vt:lpstr>SOLUTION</vt:lpstr>
      <vt:lpstr>LA CONCURRENCE   1. La Ressourcerie de Perpignan</vt:lpstr>
      <vt:lpstr>LA CONCURRENCE   2. La recyclerie</vt:lpstr>
      <vt:lpstr>LE SITE</vt:lpstr>
      <vt:lpstr>MOOD BOARD</vt:lpstr>
      <vt:lpstr>MAQUETTE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>Yannick BRUEL</cp:lastModifiedBy>
  <cp:revision>34</cp:revision>
  <dcterms:created xsi:type="dcterms:W3CDTF">2021-04-08T12:22:19Z</dcterms:created>
  <dcterms:modified xsi:type="dcterms:W3CDTF">2021-04-20T07:16:26Z</dcterms:modified>
</cp:coreProperties>
</file>